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4" r:id="rId4"/>
    <p:sldId id="263" r:id="rId5"/>
    <p:sldId id="262" r:id="rId6"/>
    <p:sldId id="261" r:id="rId7"/>
    <p:sldId id="260" r:id="rId8"/>
    <p:sldId id="259" r:id="rId9"/>
    <p:sldId id="258" r:id="rId10"/>
    <p:sldId id="26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Yuvarlatılmış Dikdörtge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Yuvarlatılmış Dikdörtge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Yuvarlatılmış Dikdörtge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Yuvarlatılmış Dikdörtge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CAD000-C2ED-4551-A135-B117182E305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6E10B1-3BDB-485B-8B35-ACB9BA4EFC0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REHBERLİK SERVİSİ TANITIMI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SÜLEYMAN NAZİF İLKOKULU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56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892896"/>
          </a:xfrm>
        </p:spPr>
        <p:txBody>
          <a:bodyPr>
            <a:normAutofit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tr-TR" dirty="0" smtClean="0"/>
              <a:t>Rehberlik servisimiz, öğrencilerimizin başarılı, sağlıklı ve mutlu bireyler olarak yetişmelerine yardımcı olmayı amaçlar.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tr-TR" dirty="0" smtClean="0"/>
              <a:t>Biz buradayız ve size destek olmak için hazırız. Sizleri rehberlik servisine bekliyoruz.</a:t>
            </a:r>
          </a:p>
          <a:p>
            <a:pPr algn="just"/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Unutmayın! Her Zaman Yanınızdayız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518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Okulumuz rehberlik servisi, öğrencilerimizin akademik, duygusal ve sosyal gelişimlerini desteklemek için buradadır.</a:t>
            </a:r>
          </a:p>
          <a:p>
            <a:pPr marL="457200" indent="-457200" algn="l">
              <a:buFont typeface="Arial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Deneyimli ve uzman rehberlik personelimiz, öğrencilerimize bireysel ve grup destekleri sunar.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BİZ KİMİZ?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97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Bireysel Danışmanlık: Öğrencilerimiz, kişisel konular hakkında güvenilir bir yetişkinle konuşma fırsatı bulabilirler.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HİZMETLERİMİZ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16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Grup Oturumları: Grup oturumları aracılığıyla, öğrencilerimiz birbiri ile etkileşime girer ve önemli beceriler öğrenirler.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HİZMETLERİMİZ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4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Ebeveyn Seminerleri: Ailelerimiz için düzenli seminerler ve etkinlikler düzenleyerek, evde de destek sağlarız.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HİZMETLERİMİZ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97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Akademik Başarı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Öğrencilerimizin derslerinde başarılı olmaları için stratejiler ve öğrenme becerileri konusunda destek sunarız.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DESTEKLEDİĞİMİZ ALANLAR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Duygusal ve Sosyal Gelişim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Öğrencilerimizin duygusal zekalarını geliştirmek ve sosyal becerilerini artırmak için çeşitli programlar sunarız.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DESTEKLEDİĞİMİZ ALANLAR</a:t>
            </a:r>
          </a:p>
        </p:txBody>
      </p:sp>
    </p:spTree>
    <p:extLst>
      <p:ext uri="{BB962C8B-B14F-4D97-AF65-F5344CB8AC3E}">
        <p14:creationId xmlns:p14="http://schemas.microsoft.com/office/powerpoint/2010/main" val="1246682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Davranışsal Sorunlar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Öğrencilerimizin olumlu davranışlar geliştirmelerine yardımcı olur ve herhangi bir sorunla başa çıkmalarına destek oluruz.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DESTEKLEDİĞİMİZ ALANLAR</a:t>
            </a:r>
          </a:p>
        </p:txBody>
      </p:sp>
    </p:spTree>
    <p:extLst>
      <p:ext uri="{BB962C8B-B14F-4D97-AF65-F5344CB8AC3E}">
        <p14:creationId xmlns:p14="http://schemas.microsoft.com/office/powerpoint/2010/main" val="3666870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59632" y="3212976"/>
            <a:ext cx="6400800" cy="2664296"/>
          </a:xfrm>
        </p:spPr>
        <p:txBody>
          <a:bodyPr>
            <a:no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Rehberlik servisimiz her zaman öğrencilerimiz ve ailelerimiz için açıktır.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Randevu almak veya daha fazla bilgi almak için okulumuz rehberlik odalarını ziyaret edebilir veya telefon ile iletişime geçebilirsiniz.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NASIL ULAŞABİLİRSİNİZ?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39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</TotalTime>
  <Words>210</Words>
  <Application>Microsoft Office PowerPoint</Application>
  <PresentationFormat>Ekran Gösterisi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Hisse Senedi</vt:lpstr>
      <vt:lpstr>SÜLEYMAN NAZİF İLKOKULU</vt:lpstr>
      <vt:lpstr>BİZ KİMİZ?</vt:lpstr>
      <vt:lpstr>HİZMETLERİMİZ</vt:lpstr>
      <vt:lpstr>HİZMETLERİMİZ</vt:lpstr>
      <vt:lpstr>HİZMETLERİMİZ</vt:lpstr>
      <vt:lpstr>DESTEKLEDİĞİMİZ ALANLAR</vt:lpstr>
      <vt:lpstr>DESTEKLEDİĞİMİZ ALANLAR</vt:lpstr>
      <vt:lpstr>DESTEKLEDİĞİMİZ ALANLAR</vt:lpstr>
      <vt:lpstr>NASIL ULAŞABİLİRSİNİZ?</vt:lpstr>
      <vt:lpstr>Unutmayın! Her Zaman Yanınızdayız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SÜLEYMAN NAZİF İLKOKULU</dc:title>
  <dc:creator>rehber</dc:creator>
  <cp:lastModifiedBy>rehber</cp:lastModifiedBy>
  <cp:revision>3</cp:revision>
  <dcterms:created xsi:type="dcterms:W3CDTF">2024-03-11T08:34:21Z</dcterms:created>
  <dcterms:modified xsi:type="dcterms:W3CDTF">2024-03-11T08:59:53Z</dcterms:modified>
</cp:coreProperties>
</file>