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9D979-0CB3-4C27-8D05-F33B846F147E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12C18-92D9-49F4-B1C0-1A5C002FDE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719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46825A-D90B-4DC0-8213-982E45DFCDBA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E73B9C-A50A-4644-923B-AB281BBE84D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SAĞLIKLI BESLENME VE ÖNEMİ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975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ÖNEMLİ NOKTALAR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Sağlıklı beslenmenin ne olduğunu öğrenmek çok önemlidir.</a:t>
            </a:r>
          </a:p>
          <a:p>
            <a:r>
              <a:rPr lang="tr-TR" dirty="0" smtClean="0"/>
              <a:t>Vücudumuzun sağlıklı olması için dengeli ve çeşitli yiyeceklere ihtiyaç vardır.</a:t>
            </a:r>
          </a:p>
          <a:p>
            <a:r>
              <a:rPr lang="tr-TR" dirty="0" smtClean="0"/>
              <a:t>Her gün yeterince su içmek çok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308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RENKLİ YİYECEKLER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Renkli meyve ve sebzeler yemek vücudumuz için çok sağlıklıdır.</a:t>
            </a:r>
          </a:p>
          <a:p>
            <a:r>
              <a:rPr lang="tr-TR" dirty="0" smtClean="0"/>
              <a:t>Her renk farklı vitamin ve </a:t>
            </a:r>
            <a:r>
              <a:rPr lang="tr-TR" dirty="0" err="1" smtClean="0"/>
              <a:t>minaraller</a:t>
            </a:r>
            <a:r>
              <a:rPr lang="tr-TR" dirty="0" smtClean="0"/>
              <a:t> içerir.</a:t>
            </a:r>
          </a:p>
          <a:p>
            <a:r>
              <a:rPr lang="tr-TR" dirty="0" smtClean="0"/>
              <a:t>Her gün en az beş porsiyon meyve ve sebze yemeye çalışın.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030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BESİN GRUPLARI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TAHILLAR: Enerji verir ve güçlü olmanıza yardımcı olur. Ekmek, </a:t>
            </a:r>
            <a:r>
              <a:rPr lang="tr-TR" dirty="0" err="1" smtClean="0"/>
              <a:t>prinç</a:t>
            </a:r>
            <a:r>
              <a:rPr lang="tr-TR" dirty="0" smtClean="0"/>
              <a:t> ve makarna gibi yiyecekler tahıllardandır.</a:t>
            </a:r>
          </a:p>
          <a:p>
            <a:r>
              <a:rPr lang="tr-TR" dirty="0" smtClean="0"/>
              <a:t>SÜT VE SÜT ÜRÜNLERİ: Kemiklerinizin sağlıklı olması için önemlidir. Süt, yoğurt ve peynir bu gruba örnektir.</a:t>
            </a:r>
          </a:p>
          <a:p>
            <a:r>
              <a:rPr lang="tr-TR" dirty="0" smtClean="0"/>
              <a:t>ET VE KURU BAKLAGİLLER: Vücudunuzun büyümesi ve güçlenmesi için gerekli olan proteinleri sağlar. Et, tavuk, balık, fasulye ve mercimek bu gruba örnektir.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826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SAĞLIKLI ATIŞTIRMALIKLAR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Meyve, sebzeler ve yoğurt gibi sağlıklı atıştırmalıklar seçmeye çalışın.</a:t>
            </a:r>
          </a:p>
          <a:p>
            <a:endParaRPr lang="tr-TR" dirty="0" smtClean="0"/>
          </a:p>
          <a:p>
            <a:r>
              <a:rPr lang="tr-TR" dirty="0" smtClean="0"/>
              <a:t>Çikolata, cips ve şekerleme gibi abur cubur yiyecekler yerine sağlıklı seçenekleri tercih edin.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5019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KAHVALTININ ÖNEMİ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Sabah kahvaltısı yapmak çok önemlidir. Böylece gün boyunca enerjik olabilirsiniz.</a:t>
            </a:r>
          </a:p>
          <a:p>
            <a:endParaRPr lang="tr-TR" dirty="0" smtClean="0"/>
          </a:p>
          <a:p>
            <a:r>
              <a:rPr lang="tr-TR" dirty="0" smtClean="0"/>
              <a:t>Kahvaltıda süt, peynir, yumurta ve tam tahıllı ekmek gibi sağlıklı yiyecekleri tercih edin.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6162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SUYUN ÖNEMİ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Günde en az 6-8 bardak su içmeye çalışın.</a:t>
            </a:r>
          </a:p>
          <a:p>
            <a:endParaRPr lang="tr-TR" dirty="0" smtClean="0"/>
          </a:p>
          <a:p>
            <a:r>
              <a:rPr lang="tr-TR" dirty="0" smtClean="0"/>
              <a:t>Su vücudunuzun ihtiyacı olan sıvıyı sağlar ve size enerji verir.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6164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BİR ÖĞÜN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KAHVALTI: Yulaf ezmesi, süt ve dilimlenmiş muz.</a:t>
            </a:r>
          </a:p>
          <a:p>
            <a:r>
              <a:rPr lang="tr-TR" dirty="0" smtClean="0"/>
              <a:t>ARA ÖĞÜN: Havuç dilimleri ve elma dilimleri.</a:t>
            </a:r>
          </a:p>
          <a:p>
            <a:r>
              <a:rPr lang="tr-TR" dirty="0" smtClean="0"/>
              <a:t>ÖĞLE YEMEĞİ: Tavuk sandviç, salata ve su.</a:t>
            </a:r>
          </a:p>
          <a:p>
            <a:r>
              <a:rPr lang="tr-TR" dirty="0" smtClean="0"/>
              <a:t>ARAÖĞÜN: yoğurt ve çilek dilimleri.</a:t>
            </a:r>
          </a:p>
          <a:p>
            <a:r>
              <a:rPr lang="tr-TR" dirty="0" smtClean="0"/>
              <a:t>AKŞAM YEMEĞİ: Balık, sebzeli pilav ve su.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772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 BİR NOT!!!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Sağlıklı beslenmek size enerji verir ve sizi mutlu eder.</a:t>
            </a:r>
          </a:p>
          <a:p>
            <a:r>
              <a:rPr lang="tr-TR" dirty="0" smtClean="0"/>
              <a:t>Her gün sağlıklı yiyecekler yemeye çalışın ve abur cubur yiyeceklerden uzak durun.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algn="ctr"/>
            <a:r>
              <a:rPr lang="tr-TR" b="1" dirty="0" smtClean="0"/>
              <a:t>UNUTMAYIN SAĞLIKLI BESLENMEK EĞLENCELİDİR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68610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295</Words>
  <Application>Microsoft Office PowerPoint</Application>
  <PresentationFormat>Ekran Gösterisi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Cumba</vt:lpstr>
      <vt:lpstr>SAĞLIKLI BESLENME VE ÖNEMİ</vt:lpstr>
      <vt:lpstr>ÖNEMLİ NOKTALAR</vt:lpstr>
      <vt:lpstr>RENKLİ YİYECEKLER</vt:lpstr>
      <vt:lpstr>TEMEL BESİN GRUPLARI</vt:lpstr>
      <vt:lpstr>SAĞLIKLI ATIŞTIRMALIKLAR</vt:lpstr>
      <vt:lpstr>KAHVALTININ ÖNEMİ</vt:lpstr>
      <vt:lpstr>SUYUN ÖNEMİ</vt:lpstr>
      <vt:lpstr>ÖRNEK BİR ÖĞÜN</vt:lpstr>
      <vt:lpstr>SON BİR NOT!!!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SAĞLIKLI BESLENME VE ÖNEMİ</dc:title>
  <dc:creator>rehber</dc:creator>
  <cp:lastModifiedBy>rehber</cp:lastModifiedBy>
  <cp:revision>3</cp:revision>
  <dcterms:created xsi:type="dcterms:W3CDTF">2024-03-11T07:15:29Z</dcterms:created>
  <dcterms:modified xsi:type="dcterms:W3CDTF">2024-03-11T07:41:39Z</dcterms:modified>
</cp:coreProperties>
</file>