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5" r:id="rId4"/>
    <p:sldId id="273" r:id="rId5"/>
    <p:sldId id="272" r:id="rId6"/>
    <p:sldId id="271" r:id="rId7"/>
    <p:sldId id="270" r:id="rId8"/>
    <p:sldId id="269" r:id="rId9"/>
    <p:sldId id="268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68F661F-E3B9-4137-8023-9537B4319D20}" type="datetimeFigureOut">
              <a:rPr lang="tr-TR" smtClean="0"/>
              <a:t>11.3.2024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6BB70686-EA4A-4182-9509-1BD9DF6CEEC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Çatışma çözme rehberi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94026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err="1" smtClean="0">
                <a:latin typeface="Times New Roman" pitchFamily="18" charset="0"/>
                <a:cs typeface="Times New Roman" pitchFamily="18" charset="0"/>
              </a:rPr>
              <a:t>Önemlİ</a:t>
            </a:r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 noktalar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Çatışmalar normaldir ve herkesin başına gelebilir. Önemli olan doğru şekilde çözmektir.</a:t>
            </a:r>
          </a:p>
          <a:p>
            <a:pPr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Başkalarıyla uyum içinde yaşamak için çatışma çözme becerileri önemlidir.</a:t>
            </a:r>
          </a:p>
          <a:p>
            <a:pPr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Empati kurmak ve anlayışlı olmak çatışmaları çözmede yardımcı olabilir.</a:t>
            </a:r>
          </a:p>
          <a:p>
            <a:endParaRPr lang="tr-TR" sz="20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192645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SORUNLARI TANIMA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2800" b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İlk adım çatışmanın nedenini anlamaktır. Sorunun ne olduğunu belirlemek önemlidir.</a:t>
            </a: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Sorunları çözmek için sakin bir şekilde düşünün ve diğer kişinin duygularını dinleyin.</a:t>
            </a:r>
          </a:p>
          <a:p>
            <a:endParaRPr lang="tr-TR" sz="2800" b="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93601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1191032"/>
          </a:xfrm>
        </p:spPr>
        <p:txBody>
          <a:bodyPr/>
          <a:lstStyle/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ANLAŞMAZLIKLARI TARTIŞMA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22960" y="1412776"/>
            <a:ext cx="7520940" cy="3267701"/>
          </a:xfrm>
        </p:spPr>
        <p:txBody>
          <a:bodyPr>
            <a:normAutofit lnSpcReduction="10000"/>
          </a:bodyPr>
          <a:lstStyle/>
          <a:p>
            <a:endParaRPr lang="tr-TR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Anlaşmazlıkları halletmek için birlikte konuşmak önemlidir.</a:t>
            </a: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Kendi duygularınızı ifade edin ve diğer kişinin duygularını dinleyin.</a:t>
            </a: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Kavga etmek yerine, problemleri çözmek için işbirliği yapın.</a:t>
            </a:r>
            <a:endParaRPr lang="tr-TR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17060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EMPATİ KURMA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endParaRPr lang="tr-TR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endParaRPr lang="tr-TR" sz="2800" b="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Empati kurmak, diğer kişinin duygularını anlamak ve onu desteklemek demektir.</a:t>
            </a: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Başkalarının nasıl hissettiğini düşünmek önemlidir. Onların yerine kendinizi koyun.</a:t>
            </a:r>
            <a:endParaRPr lang="tr-TR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08397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ÇÖZÜM BULMA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endParaRPr lang="tr-TR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endParaRPr lang="tr-TR" sz="2800" b="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Sorunu çözmek için farklı çözüm yolları bulun.</a:t>
            </a: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Herkesin ihtiyaçlarına saygı gösterin ve adil bir çözüm bulmaya çalışın.</a:t>
            </a: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Tartışmalar sırasında sakin kalın ve anlayışlı olmaya çalışın.</a:t>
            </a:r>
            <a:endParaRPr lang="tr-TR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2423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ÖZÜR DİLEME VE UZLAŞMA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endParaRPr lang="tr-TR" sz="2800" b="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endParaRPr lang="tr-TR" sz="2800" b="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Hata yaptığınızda özür dilemek önemlidir. Başkalarından özür dilemek cesaretlidir ve sorunların çözümüne yardımcı olabilir.</a:t>
            </a: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Uzlaşmak, herkesin mutlu olabileceği bir çözüm bulmak demektir.</a:t>
            </a:r>
            <a:endParaRPr lang="tr-TR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39729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 dirty="0" smtClean="0">
                <a:latin typeface="Times New Roman" pitchFamily="18" charset="0"/>
                <a:cs typeface="Times New Roman" pitchFamily="18" charset="0"/>
              </a:rPr>
              <a:t>SÖZÜN ÖZÜ</a:t>
            </a:r>
            <a:endParaRPr lang="tr-TR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Çatışmalar normaldir, ancak doğru şekilde çözülebilir.</a:t>
            </a: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Sorunları konuşmak ve anlayışlı olmak, arkadaşlarınızla daha sağlıklı ilişkiler kurmanıza yardımcı olur.</a:t>
            </a:r>
          </a:p>
          <a:p>
            <a:pPr marL="457200" indent="-457200">
              <a:buFont typeface="Arial" charset="0"/>
              <a:buChar char="•"/>
            </a:pPr>
            <a:r>
              <a:rPr lang="tr-TR" sz="2800" b="0" dirty="0" smtClean="0">
                <a:latin typeface="Times New Roman" pitchFamily="18" charset="0"/>
                <a:cs typeface="Times New Roman" pitchFamily="18" charset="0"/>
              </a:rPr>
              <a:t>Birlikte çalışarak, herkesin mutlu olduğu bir çözüm bulabilirsiniz.</a:t>
            </a:r>
            <a:endParaRPr lang="tr-TR" sz="2800" b="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85212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tr-TR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tr-TR" sz="2800" dirty="0" smtClean="0">
                <a:latin typeface="Times New Roman" pitchFamily="18" charset="0"/>
                <a:cs typeface="Times New Roman" pitchFamily="18" charset="0"/>
              </a:rPr>
              <a:t>UNUTMAYIN! İYİ BİR ARKADAŞ OLMAK , İYİ BİR ÇATIŞMA ÇÖZÜCÜ OLMAYI GEREKTİRİR!!! 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24155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çılar">
  <a:themeElements>
    <a:clrScheme name="Açılar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çılar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çıla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29</TotalTime>
  <Words>227</Words>
  <Application>Microsoft Office PowerPoint</Application>
  <PresentationFormat>Ekran Gösterisi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Açılar</vt:lpstr>
      <vt:lpstr>Çatışma çözme rehberi</vt:lpstr>
      <vt:lpstr>Önemlİ noktalar</vt:lpstr>
      <vt:lpstr>SORUNLARI TANIMA</vt:lpstr>
      <vt:lpstr>ANLAŞMAZLIKLARI TARTIŞMA</vt:lpstr>
      <vt:lpstr>EMPATİ KURMA</vt:lpstr>
      <vt:lpstr>ÇÖZÜM BULMA</vt:lpstr>
      <vt:lpstr>ÖZÜR DİLEME VE UZLAŞMA</vt:lpstr>
      <vt:lpstr>SÖZÜN ÖZÜ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Çatışma çözme rehberi</dc:title>
  <dc:creator>rehber</dc:creator>
  <cp:lastModifiedBy>rehber</cp:lastModifiedBy>
  <cp:revision>3</cp:revision>
  <dcterms:created xsi:type="dcterms:W3CDTF">2024-03-11T07:50:43Z</dcterms:created>
  <dcterms:modified xsi:type="dcterms:W3CDTF">2024-03-11T08:19:49Z</dcterms:modified>
</cp:coreProperties>
</file>