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20"/>
  </p:notesMasterIdLst>
  <p:sldIdLst>
    <p:sldId id="310" r:id="rId2"/>
    <p:sldId id="256" r:id="rId3"/>
    <p:sldId id="286" r:id="rId4"/>
    <p:sldId id="327" r:id="rId5"/>
    <p:sldId id="343" r:id="rId6"/>
    <p:sldId id="342" r:id="rId7"/>
    <p:sldId id="339" r:id="rId8"/>
    <p:sldId id="340" r:id="rId9"/>
    <p:sldId id="328" r:id="rId10"/>
    <p:sldId id="329" r:id="rId11"/>
    <p:sldId id="330" r:id="rId12"/>
    <p:sldId id="331" r:id="rId13"/>
    <p:sldId id="332" r:id="rId14"/>
    <p:sldId id="335" r:id="rId15"/>
    <p:sldId id="334" r:id="rId16"/>
    <p:sldId id="352" r:id="rId17"/>
    <p:sldId id="333" r:id="rId18"/>
    <p:sldId id="35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zgi t" initials="et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10F7E-B9CD-4CBD-91F6-82F593539999}" v="102" dt="2020-09-20T13:01:42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94139" autoAdjust="0"/>
  </p:normalViewPr>
  <p:slideViewPr>
    <p:cSldViewPr snapToGrid="0">
      <p:cViewPr>
        <p:scale>
          <a:sx n="60" d="100"/>
          <a:sy n="60" d="100"/>
        </p:scale>
        <p:origin x="-720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zgi t" userId="e679b578ed1732e5" providerId="LiveId" clId="{24A10F7E-B9CD-4CBD-91F6-82F593539999}"/>
    <pc:docChg chg="undo custSel mod addSld delSld modSld sldOrd">
      <pc:chgData name="ezgi t" userId="e679b578ed1732e5" providerId="LiveId" clId="{24A10F7E-B9CD-4CBD-91F6-82F593539999}" dt="2020-09-20T13:02:51.330" v="4940" actId="1076"/>
      <pc:docMkLst>
        <pc:docMk/>
      </pc:docMkLst>
      <pc:sldChg chg="addSp delSp modSp mod addCm delCm">
        <pc:chgData name="ezgi t" userId="e679b578ed1732e5" providerId="LiveId" clId="{24A10F7E-B9CD-4CBD-91F6-82F593539999}" dt="2020-09-20T11:55:51.969" v="1626" actId="1592"/>
        <pc:sldMkLst>
          <pc:docMk/>
          <pc:sldMk cId="2844884476" sldId="256"/>
        </pc:sldMkLst>
        <pc:spChg chg="add del mod">
          <ac:chgData name="ezgi t" userId="e679b578ed1732e5" providerId="LiveId" clId="{24A10F7E-B9CD-4CBD-91F6-82F593539999}" dt="2020-09-20T11:51:53.645" v="1552" actId="21"/>
          <ac:spMkLst>
            <pc:docMk/>
            <pc:sldMk cId="2844884476" sldId="256"/>
            <ac:spMk id="2" creationId="{411C0D52-011B-4976-9A30-EA6B7878FE7E}"/>
          </ac:spMkLst>
        </pc:spChg>
        <pc:spChg chg="add mod">
          <ac:chgData name="ezgi t" userId="e679b578ed1732e5" providerId="LiveId" clId="{24A10F7E-B9CD-4CBD-91F6-82F593539999}" dt="2020-09-20T11:53:30.732" v="1580" actId="255"/>
          <ac:spMkLst>
            <pc:docMk/>
            <pc:sldMk cId="2844884476" sldId="256"/>
            <ac:spMk id="3" creationId="{18E02FF0-AC9E-4C2A-87B3-8BDCBFBBB542}"/>
          </ac:spMkLst>
        </pc:spChg>
        <pc:graphicFrameChg chg="del mod">
          <ac:chgData name="ezgi t" userId="e679b578ed1732e5" providerId="LiveId" clId="{24A10F7E-B9CD-4CBD-91F6-82F593539999}" dt="2020-09-20T11:50:59.351" v="1549" actId="21"/>
          <ac:graphicFrameMkLst>
            <pc:docMk/>
            <pc:sldMk cId="2844884476" sldId="256"/>
            <ac:graphicFrameMk id="4" creationId="{00000000-0000-0000-0000-000000000000}"/>
          </ac:graphicFrameMkLst>
        </pc:graphicFrameChg>
        <pc:picChg chg="del">
          <ac:chgData name="ezgi t" userId="e679b578ed1732e5" providerId="LiveId" clId="{24A10F7E-B9CD-4CBD-91F6-82F593539999}" dt="2020-09-20T11:53:52.202" v="1586" actId="21"/>
          <ac:picMkLst>
            <pc:docMk/>
            <pc:sldMk cId="2844884476" sldId="256"/>
            <ac:picMk id="6" creationId="{00000000-0000-0000-0000-000000000000}"/>
          </ac:picMkLst>
        </pc:picChg>
        <pc:picChg chg="add mod">
          <ac:chgData name="ezgi t" userId="e679b578ed1732e5" providerId="LiveId" clId="{24A10F7E-B9CD-4CBD-91F6-82F593539999}" dt="2020-09-20T11:54:36.970" v="1602" actId="1076"/>
          <ac:picMkLst>
            <pc:docMk/>
            <pc:sldMk cId="2844884476" sldId="256"/>
            <ac:picMk id="7" creationId="{42B1ECDA-ED19-42B2-8A74-B8342FD639EB}"/>
          </ac:picMkLst>
        </pc:picChg>
        <pc:picChg chg="add del mod">
          <ac:chgData name="ezgi t" userId="e679b578ed1732e5" providerId="LiveId" clId="{24A10F7E-B9CD-4CBD-91F6-82F593539999}" dt="2020-09-20T11:54:05.712" v="1591" actId="21"/>
          <ac:picMkLst>
            <pc:docMk/>
            <pc:sldMk cId="2844884476" sldId="256"/>
            <ac:picMk id="9" creationId="{123227C8-935C-42C0-BFC5-958DEF5BD7BD}"/>
          </ac:picMkLst>
        </pc:picChg>
        <pc:picChg chg="add mod">
          <ac:chgData name="ezgi t" userId="e679b578ed1732e5" providerId="LiveId" clId="{24A10F7E-B9CD-4CBD-91F6-82F593539999}" dt="2020-09-20T11:54:28.406" v="1598" actId="1076"/>
          <ac:picMkLst>
            <pc:docMk/>
            <pc:sldMk cId="2844884476" sldId="256"/>
            <ac:picMk id="11" creationId="{ECA3AB32-CC72-4CC4-A4B7-310D65B045A4}"/>
          </ac:picMkLst>
        </pc:picChg>
        <pc:picChg chg="add del mod">
          <ac:chgData name="ezgi t" userId="e679b578ed1732e5" providerId="LiveId" clId="{24A10F7E-B9CD-4CBD-91F6-82F593539999}" dt="2020-09-20T11:54:47.478" v="1606" actId="21"/>
          <ac:picMkLst>
            <pc:docMk/>
            <pc:sldMk cId="2844884476" sldId="256"/>
            <ac:picMk id="13" creationId="{46081D31-01BF-49F7-8F2C-BE1E355DB386}"/>
          </ac:picMkLst>
        </pc:picChg>
        <pc:picChg chg="add mod">
          <ac:chgData name="ezgi t" userId="e679b578ed1732e5" providerId="LiveId" clId="{24A10F7E-B9CD-4CBD-91F6-82F593539999}" dt="2020-09-20T11:55:01.666" v="1612" actId="1076"/>
          <ac:picMkLst>
            <pc:docMk/>
            <pc:sldMk cId="2844884476" sldId="256"/>
            <ac:picMk id="15" creationId="{82ED2642-89F8-4906-848E-8C86F3CA8F8A}"/>
          </ac:picMkLst>
        </pc:picChg>
        <pc:picChg chg="add mod">
          <ac:chgData name="ezgi t" userId="e679b578ed1732e5" providerId="LiveId" clId="{24A10F7E-B9CD-4CBD-91F6-82F593539999}" dt="2020-09-20T11:55:17.387" v="1617" actId="1076"/>
          <ac:picMkLst>
            <pc:docMk/>
            <pc:sldMk cId="2844884476" sldId="256"/>
            <ac:picMk id="17" creationId="{200ACCB0-0170-403F-B0D1-AA476A377FB9}"/>
          </ac:picMkLst>
        </pc:picChg>
        <pc:picChg chg="del">
          <ac:chgData name="ezgi t" userId="e679b578ed1732e5" providerId="LiveId" clId="{24A10F7E-B9CD-4CBD-91F6-82F593539999}" dt="2020-09-20T11:53:38.150" v="1581" actId="21"/>
          <ac:picMkLst>
            <pc:docMk/>
            <pc:sldMk cId="2844884476" sldId="256"/>
            <ac:picMk id="2054" creationId="{00000000-0000-0000-0000-000000000000}"/>
          </ac:picMkLst>
        </pc:picChg>
        <pc:picChg chg="mod">
          <ac:chgData name="ezgi t" userId="e679b578ed1732e5" providerId="LiveId" clId="{24A10F7E-B9CD-4CBD-91F6-82F593539999}" dt="2020-09-20T11:55:33.212" v="1620" actId="1076"/>
          <ac:picMkLst>
            <pc:docMk/>
            <pc:sldMk cId="2844884476" sldId="256"/>
            <ac:picMk id="2056" creationId="{00000000-0000-0000-0000-000000000000}"/>
          </ac:picMkLst>
        </pc:picChg>
      </pc:sldChg>
      <pc:sldChg chg="del">
        <pc:chgData name="ezgi t" userId="e679b578ed1732e5" providerId="LiveId" clId="{24A10F7E-B9CD-4CBD-91F6-82F593539999}" dt="2020-09-20T10:54:48.989" v="16" actId="2696"/>
        <pc:sldMkLst>
          <pc:docMk/>
          <pc:sldMk cId="2058220813" sldId="258"/>
        </pc:sldMkLst>
      </pc:sldChg>
      <pc:sldChg chg="modSp del">
        <pc:chgData name="ezgi t" userId="e679b578ed1732e5" providerId="LiveId" clId="{24A10F7E-B9CD-4CBD-91F6-82F593539999}" dt="2020-09-20T12:17:17.546" v="2305" actId="2696"/>
        <pc:sldMkLst>
          <pc:docMk/>
          <pc:sldMk cId="2014695190" sldId="260"/>
        </pc:sldMkLst>
        <pc:spChg chg="mod">
          <ac:chgData name="ezgi t" userId="e679b578ed1732e5" providerId="LiveId" clId="{24A10F7E-B9CD-4CBD-91F6-82F593539999}" dt="2020-09-20T10:53:33.780" v="10"/>
          <ac:spMkLst>
            <pc:docMk/>
            <pc:sldMk cId="2014695190" sldId="260"/>
            <ac:spMk id="10" creationId="{00000000-0000-0000-0000-000000000000}"/>
          </ac:spMkLst>
        </pc:spChg>
      </pc:sldChg>
      <pc:sldChg chg="del">
        <pc:chgData name="ezgi t" userId="e679b578ed1732e5" providerId="LiveId" clId="{24A10F7E-B9CD-4CBD-91F6-82F593539999}" dt="2020-09-20T12:51:01.993" v="4082" actId="47"/>
        <pc:sldMkLst>
          <pc:docMk/>
          <pc:sldMk cId="3322830861" sldId="263"/>
        </pc:sldMkLst>
      </pc:sldChg>
      <pc:sldChg chg="del">
        <pc:chgData name="ezgi t" userId="e679b578ed1732e5" providerId="LiveId" clId="{24A10F7E-B9CD-4CBD-91F6-82F593539999}" dt="2020-09-20T12:51:01.080" v="4081" actId="47"/>
        <pc:sldMkLst>
          <pc:docMk/>
          <pc:sldMk cId="2524174901" sldId="264"/>
        </pc:sldMkLst>
      </pc:sldChg>
      <pc:sldChg chg="del">
        <pc:chgData name="ezgi t" userId="e679b578ed1732e5" providerId="LiveId" clId="{24A10F7E-B9CD-4CBD-91F6-82F593539999}" dt="2020-09-20T12:24:45.755" v="2507" actId="2696"/>
        <pc:sldMkLst>
          <pc:docMk/>
          <pc:sldMk cId="2698226004" sldId="267"/>
        </pc:sldMkLst>
      </pc:sldChg>
      <pc:sldChg chg="addSp delSp modSp mod">
        <pc:chgData name="ezgi t" userId="e679b578ed1732e5" providerId="LiveId" clId="{24A10F7E-B9CD-4CBD-91F6-82F593539999}" dt="2020-09-20T11:58:45.595" v="1702" actId="1076"/>
        <pc:sldMkLst>
          <pc:docMk/>
          <pc:sldMk cId="3451674558" sldId="280"/>
        </pc:sldMkLst>
        <pc:spChg chg="add mod">
          <ac:chgData name="ezgi t" userId="e679b578ed1732e5" providerId="LiveId" clId="{24A10F7E-B9CD-4CBD-91F6-82F593539999}" dt="2020-09-20T11:14:13.378" v="654" actId="313"/>
          <ac:spMkLst>
            <pc:docMk/>
            <pc:sldMk cId="3451674558" sldId="280"/>
            <ac:spMk id="3" creationId="{79DD663B-2CD3-40F6-A81E-1FCDABB875BD}"/>
          </ac:spMkLst>
        </pc:spChg>
        <pc:spChg chg="add mod">
          <ac:chgData name="ezgi t" userId="e679b578ed1732e5" providerId="LiveId" clId="{24A10F7E-B9CD-4CBD-91F6-82F593539999}" dt="2020-09-20T11:58:45.595" v="1702" actId="1076"/>
          <ac:spMkLst>
            <pc:docMk/>
            <pc:sldMk cId="3451674558" sldId="280"/>
            <ac:spMk id="10" creationId="{BF00D7EC-E6B9-4A33-A37A-175D8B067E93}"/>
          </ac:spMkLst>
        </pc:spChg>
        <pc:graphicFrameChg chg="del mod">
          <ac:chgData name="ezgi t" userId="e679b578ed1732e5" providerId="LiveId" clId="{24A10F7E-B9CD-4CBD-91F6-82F593539999}" dt="2020-09-20T11:58:41.767" v="1701" actId="21"/>
          <ac:graphicFrameMkLst>
            <pc:docMk/>
            <pc:sldMk cId="3451674558" sldId="280"/>
            <ac:graphicFrameMk id="4" creationId="{00000000-0000-0000-0000-000000000000}"/>
          </ac:graphicFrameMkLst>
        </pc:graphicFrameChg>
        <pc:picChg chg="del mod">
          <ac:chgData name="ezgi t" userId="e679b578ed1732e5" providerId="LiveId" clId="{24A10F7E-B9CD-4CBD-91F6-82F593539999}" dt="2020-09-20T11:12:04.601" v="642" actId="21"/>
          <ac:picMkLst>
            <pc:docMk/>
            <pc:sldMk cId="3451674558" sldId="280"/>
            <ac:picMk id="5" creationId="{00000000-0000-0000-0000-000000000000}"/>
          </ac:picMkLst>
        </pc:picChg>
        <pc:picChg chg="add mod">
          <ac:chgData name="ezgi t" userId="e679b578ed1732e5" providerId="LiveId" clId="{24A10F7E-B9CD-4CBD-91F6-82F593539999}" dt="2020-09-20T11:13:41.793" v="650" actId="1076"/>
          <ac:picMkLst>
            <pc:docMk/>
            <pc:sldMk cId="3451674558" sldId="280"/>
            <ac:picMk id="7" creationId="{F85964CE-9892-4E73-9245-EE11F69C917E}"/>
          </ac:picMkLst>
        </pc:picChg>
        <pc:picChg chg="add mod">
          <ac:chgData name="ezgi t" userId="e679b578ed1732e5" providerId="LiveId" clId="{24A10F7E-B9CD-4CBD-91F6-82F593539999}" dt="2020-09-20T11:13:37.824" v="649" actId="1076"/>
          <ac:picMkLst>
            <pc:docMk/>
            <pc:sldMk cId="3451674558" sldId="280"/>
            <ac:picMk id="9" creationId="{53E223E5-C8D3-43B8-8929-58F3D7596097}"/>
          </ac:picMkLst>
        </pc:picChg>
        <pc:picChg chg="del">
          <ac:chgData name="ezgi t" userId="e679b578ed1732e5" providerId="LiveId" clId="{24A10F7E-B9CD-4CBD-91F6-82F593539999}" dt="2020-09-20T11:13:08.991" v="643" actId="21"/>
          <ac:picMkLst>
            <pc:docMk/>
            <pc:sldMk cId="3451674558" sldId="280"/>
            <ac:picMk id="3074" creationId="{00000000-0000-0000-0000-000000000000}"/>
          </ac:picMkLst>
        </pc:picChg>
      </pc:sldChg>
      <pc:sldChg chg="addSp delSp modSp mod">
        <pc:chgData name="ezgi t" userId="e679b578ed1732e5" providerId="LiveId" clId="{24A10F7E-B9CD-4CBD-91F6-82F593539999}" dt="2020-09-20T11:59:44.819" v="1723" actId="1076"/>
        <pc:sldMkLst>
          <pc:docMk/>
          <pc:sldMk cId="3227361314" sldId="282"/>
        </pc:sldMkLst>
        <pc:spChg chg="add mod">
          <ac:chgData name="ezgi t" userId="e679b578ed1732e5" providerId="LiveId" clId="{24A10F7E-B9CD-4CBD-91F6-82F593539999}" dt="2020-09-20T11:59:28.348" v="1720" actId="1076"/>
          <ac:spMkLst>
            <pc:docMk/>
            <pc:sldMk cId="3227361314" sldId="282"/>
            <ac:spMk id="2" creationId="{C616DF2D-2048-40A9-8F57-64C63271616F}"/>
          </ac:spMkLst>
        </pc:spChg>
        <pc:spChg chg="add mod">
          <ac:chgData name="ezgi t" userId="e679b578ed1732e5" providerId="LiveId" clId="{24A10F7E-B9CD-4CBD-91F6-82F593539999}" dt="2020-09-20T11:59:44.819" v="1723" actId="1076"/>
          <ac:spMkLst>
            <pc:docMk/>
            <pc:sldMk cId="3227361314" sldId="282"/>
            <ac:spMk id="9" creationId="{6DCFB3A4-13C5-4586-9605-670333164603}"/>
          </ac:spMkLst>
        </pc:spChg>
        <pc:graphicFrameChg chg="del mod">
          <ac:chgData name="ezgi t" userId="e679b578ed1732e5" providerId="LiveId" clId="{24A10F7E-B9CD-4CBD-91F6-82F593539999}" dt="2020-09-20T11:58:59.153" v="1704" actId="21"/>
          <ac:graphicFrameMkLst>
            <pc:docMk/>
            <pc:sldMk cId="3227361314" sldId="282"/>
            <ac:graphicFrameMk id="4" creationId="{00000000-0000-0000-0000-000000000000}"/>
          </ac:graphicFrameMkLst>
        </pc:graphicFrameChg>
        <pc:picChg chg="del mod">
          <ac:chgData name="ezgi t" userId="e679b578ed1732e5" providerId="LiveId" clId="{24A10F7E-B9CD-4CBD-91F6-82F593539999}" dt="2020-09-20T11:18:48.681" v="809" actId="21"/>
          <ac:picMkLst>
            <pc:docMk/>
            <pc:sldMk cId="3227361314" sldId="282"/>
            <ac:picMk id="3" creationId="{00000000-0000-0000-0000-000000000000}"/>
          </ac:picMkLst>
        </pc:picChg>
        <pc:picChg chg="add mod">
          <ac:chgData name="ezgi t" userId="e679b578ed1732e5" providerId="LiveId" clId="{24A10F7E-B9CD-4CBD-91F6-82F593539999}" dt="2020-09-20T11:59:31.607" v="1721" actId="1076"/>
          <ac:picMkLst>
            <pc:docMk/>
            <pc:sldMk cId="3227361314" sldId="282"/>
            <ac:picMk id="6" creationId="{FD66E693-FA98-4A16-813C-73F27C8811B5}"/>
          </ac:picMkLst>
        </pc:picChg>
        <pc:picChg chg="add mod">
          <ac:chgData name="ezgi t" userId="e679b578ed1732e5" providerId="LiveId" clId="{24A10F7E-B9CD-4CBD-91F6-82F593539999}" dt="2020-09-20T11:24:21.178" v="843" actId="1076"/>
          <ac:picMkLst>
            <pc:docMk/>
            <pc:sldMk cId="3227361314" sldId="282"/>
            <ac:picMk id="8" creationId="{4C56B5C5-2079-4852-AB71-FBD2DD90ED96}"/>
          </ac:picMkLst>
        </pc:picChg>
        <pc:picChg chg="del">
          <ac:chgData name="ezgi t" userId="e679b578ed1732e5" providerId="LiveId" clId="{24A10F7E-B9CD-4CBD-91F6-82F593539999}" dt="2020-09-20T11:22:42.835" v="828" actId="21"/>
          <ac:picMkLst>
            <pc:docMk/>
            <pc:sldMk cId="3227361314" sldId="282"/>
            <ac:picMk id="4098" creationId="{00000000-0000-0000-0000-000000000000}"/>
          </ac:picMkLst>
        </pc:picChg>
      </pc:sldChg>
      <pc:sldChg chg="del">
        <pc:chgData name="ezgi t" userId="e679b578ed1732e5" providerId="LiveId" clId="{24A10F7E-B9CD-4CBD-91F6-82F593539999}" dt="2020-09-20T10:54:35.805" v="15" actId="2696"/>
        <pc:sldMkLst>
          <pc:docMk/>
          <pc:sldMk cId="369502914" sldId="285"/>
        </pc:sldMkLst>
      </pc:sldChg>
      <pc:sldChg chg="addSp delSp modSp mod">
        <pc:chgData name="ezgi t" userId="e679b578ed1732e5" providerId="LiveId" clId="{24A10F7E-B9CD-4CBD-91F6-82F593539999}" dt="2020-09-20T11:57:07.293" v="1643" actId="21"/>
        <pc:sldMkLst>
          <pc:docMk/>
          <pc:sldMk cId="3594677721" sldId="286"/>
        </pc:sldMkLst>
        <pc:spChg chg="add mod">
          <ac:chgData name="ezgi t" userId="e679b578ed1732e5" providerId="LiveId" clId="{24A10F7E-B9CD-4CBD-91F6-82F593539999}" dt="2020-09-20T11:06:07.006" v="237" actId="20577"/>
          <ac:spMkLst>
            <pc:docMk/>
            <pc:sldMk cId="3594677721" sldId="286"/>
            <ac:spMk id="2" creationId="{E21107E1-F746-4A28-8F46-C0244F261A66}"/>
          </ac:spMkLst>
        </pc:spChg>
        <pc:spChg chg="add del mod">
          <ac:chgData name="ezgi t" userId="e679b578ed1732e5" providerId="LiveId" clId="{24A10F7E-B9CD-4CBD-91F6-82F593539999}" dt="2020-09-20T10:56:44.955" v="54"/>
          <ac:spMkLst>
            <pc:docMk/>
            <pc:sldMk cId="3594677721" sldId="286"/>
            <ac:spMk id="5" creationId="{62480240-1117-4822-A86D-260CB52A3712}"/>
          </ac:spMkLst>
        </pc:spChg>
        <pc:spChg chg="add del mod">
          <ac:chgData name="ezgi t" userId="e679b578ed1732e5" providerId="LiveId" clId="{24A10F7E-B9CD-4CBD-91F6-82F593539999}" dt="2020-09-20T10:57:40.009" v="60"/>
          <ac:spMkLst>
            <pc:docMk/>
            <pc:sldMk cId="3594677721" sldId="286"/>
            <ac:spMk id="7" creationId="{1362879B-C7B9-4A57-BF7C-CD4CA5DB36D9}"/>
          </ac:spMkLst>
        </pc:spChg>
        <pc:spChg chg="add mod">
          <ac:chgData name="ezgi t" userId="e679b578ed1732e5" providerId="LiveId" clId="{24A10F7E-B9CD-4CBD-91F6-82F593539999}" dt="2020-09-20T10:58:18.858" v="68" actId="123"/>
          <ac:spMkLst>
            <pc:docMk/>
            <pc:sldMk cId="3594677721" sldId="286"/>
            <ac:spMk id="11" creationId="{109729E9-FFCB-48AF-98F4-C62058747EE8}"/>
          </ac:spMkLst>
        </pc:spChg>
        <pc:spChg chg="add mod">
          <ac:chgData name="ezgi t" userId="e679b578ed1732e5" providerId="LiveId" clId="{24A10F7E-B9CD-4CBD-91F6-82F593539999}" dt="2020-09-20T11:56:59.340" v="1642" actId="20577"/>
          <ac:spMkLst>
            <pc:docMk/>
            <pc:sldMk cId="3594677721" sldId="286"/>
            <ac:spMk id="14" creationId="{F7AE2411-A0BE-48F9-80BA-4A8EA033B6B6}"/>
          </ac:spMkLst>
        </pc:spChg>
        <pc:graphicFrameChg chg="del mod">
          <ac:chgData name="ezgi t" userId="e679b578ed1732e5" providerId="LiveId" clId="{24A10F7E-B9CD-4CBD-91F6-82F593539999}" dt="2020-09-20T11:57:07.293" v="1643" actId="21"/>
          <ac:graphicFrameMkLst>
            <pc:docMk/>
            <pc:sldMk cId="3594677721" sldId="286"/>
            <ac:graphicFrameMk id="4" creationId="{00000000-0000-0000-0000-000000000000}"/>
          </ac:graphicFrameMkLst>
        </pc:graphicFrameChg>
        <pc:graphicFrameChg chg="del mod">
          <ac:chgData name="ezgi t" userId="e679b578ed1732e5" providerId="LiveId" clId="{24A10F7E-B9CD-4CBD-91F6-82F593539999}" dt="2020-09-20T10:56:21.031" v="50" actId="21"/>
          <ac:graphicFrameMkLst>
            <pc:docMk/>
            <pc:sldMk cId="3594677721" sldId="286"/>
            <ac:graphicFrameMk id="6" creationId="{00000000-0000-0000-0000-000000000000}"/>
          </ac:graphicFrameMkLst>
        </pc:graphicFrameChg>
        <pc:graphicFrameChg chg="add del mod">
          <ac:chgData name="ezgi t" userId="e679b578ed1732e5" providerId="LiveId" clId="{24A10F7E-B9CD-4CBD-91F6-82F593539999}" dt="2020-09-20T10:56:34.651" v="53"/>
          <ac:graphicFrameMkLst>
            <pc:docMk/>
            <pc:sldMk cId="3594677721" sldId="286"/>
            <ac:graphicFrameMk id="8" creationId="{1CBF6B13-6AD0-413A-8EB7-7B5DBB24997A}"/>
          </ac:graphicFrameMkLst>
        </pc:graphicFrameChg>
        <pc:graphicFrameChg chg="add del mod">
          <ac:chgData name="ezgi t" userId="e679b578ed1732e5" providerId="LiveId" clId="{24A10F7E-B9CD-4CBD-91F6-82F593539999}" dt="2020-09-20T10:57:45.807" v="61" actId="21"/>
          <ac:graphicFrameMkLst>
            <pc:docMk/>
            <pc:sldMk cId="3594677721" sldId="286"/>
            <ac:graphicFrameMk id="9" creationId="{E49AC25A-D1A0-4D85-952D-8AF34D5B8189}"/>
          </ac:graphicFrameMkLst>
        </pc:graphicFrameChg>
        <pc:picChg chg="add del">
          <ac:chgData name="ezgi t" userId="e679b578ed1732e5" providerId="LiveId" clId="{24A10F7E-B9CD-4CBD-91F6-82F593539999}" dt="2020-09-20T11:56:33.137" v="1628" actId="21"/>
          <ac:picMkLst>
            <pc:docMk/>
            <pc:sldMk cId="3594677721" sldId="286"/>
            <ac:picMk id="12" creationId="{00E97E64-6505-4E52-9911-8E021B7633BC}"/>
          </ac:picMkLst>
        </pc:picChg>
      </pc:sldChg>
      <pc:sldChg chg="addSp delSp modSp mod">
        <pc:chgData name="ezgi t" userId="e679b578ed1732e5" providerId="LiveId" clId="{24A10F7E-B9CD-4CBD-91F6-82F593539999}" dt="2020-09-20T12:00:52.913" v="1779" actId="255"/>
        <pc:sldMkLst>
          <pc:docMk/>
          <pc:sldMk cId="2815846539" sldId="288"/>
        </pc:sldMkLst>
        <pc:spChg chg="add mod">
          <ac:chgData name="ezgi t" userId="e679b578ed1732e5" providerId="LiveId" clId="{24A10F7E-B9CD-4CBD-91F6-82F593539999}" dt="2020-09-20T11:40:01.699" v="1360" actId="20577"/>
          <ac:spMkLst>
            <pc:docMk/>
            <pc:sldMk cId="2815846539" sldId="288"/>
            <ac:spMk id="2" creationId="{F6AC6951-9298-448F-B95C-4940E04F9986}"/>
          </ac:spMkLst>
        </pc:spChg>
        <pc:spChg chg="add mod">
          <ac:chgData name="ezgi t" userId="e679b578ed1732e5" providerId="LiveId" clId="{24A10F7E-B9CD-4CBD-91F6-82F593539999}" dt="2020-09-20T11:41:38.199" v="1401" actId="20577"/>
          <ac:spMkLst>
            <pc:docMk/>
            <pc:sldMk cId="2815846539" sldId="288"/>
            <ac:spMk id="3" creationId="{A40D2316-B9A5-4825-B135-82628A02857E}"/>
          </ac:spMkLst>
        </pc:spChg>
        <pc:spChg chg="del topLvl">
          <ac:chgData name="ezgi t" userId="e679b578ed1732e5" providerId="LiveId" clId="{24A10F7E-B9CD-4CBD-91F6-82F593539999}" dt="2020-09-20T11:33:08.755" v="1015" actId="478"/>
          <ac:spMkLst>
            <pc:docMk/>
            <pc:sldMk cId="2815846539" sldId="288"/>
            <ac:spMk id="6" creationId="{00000000-0000-0000-0000-000000000000}"/>
          </ac:spMkLst>
        </pc:spChg>
        <pc:spChg chg="del mod topLvl">
          <ac:chgData name="ezgi t" userId="e679b578ed1732e5" providerId="LiveId" clId="{24A10F7E-B9CD-4CBD-91F6-82F593539999}" dt="2020-09-20T12:00:03.329" v="1727" actId="21"/>
          <ac:spMkLst>
            <pc:docMk/>
            <pc:sldMk cId="2815846539" sldId="288"/>
            <ac:spMk id="7" creationId="{00000000-0000-0000-0000-000000000000}"/>
          </ac:spMkLst>
        </pc:spChg>
        <pc:spChg chg="add mod">
          <ac:chgData name="ezgi t" userId="e679b578ed1732e5" providerId="LiveId" clId="{24A10F7E-B9CD-4CBD-91F6-82F593539999}" dt="2020-09-20T12:00:52.913" v="1779" actId="255"/>
          <ac:spMkLst>
            <pc:docMk/>
            <pc:sldMk cId="2815846539" sldId="288"/>
            <ac:spMk id="14" creationId="{C149E7D5-9B67-4445-B67B-684E629D98AC}"/>
          </ac:spMkLst>
        </pc:spChg>
        <pc:grpChg chg="del">
          <ac:chgData name="ezgi t" userId="e679b578ed1732e5" providerId="LiveId" clId="{24A10F7E-B9CD-4CBD-91F6-82F593539999}" dt="2020-09-20T11:33:08.755" v="1015" actId="478"/>
          <ac:grpSpMkLst>
            <pc:docMk/>
            <pc:sldMk cId="2815846539" sldId="288"/>
            <ac:grpSpMk id="5" creationId="{00000000-0000-0000-0000-000000000000}"/>
          </ac:grpSpMkLst>
        </pc:grpChg>
        <pc:picChg chg="del mod">
          <ac:chgData name="ezgi t" userId="e679b578ed1732e5" providerId="LiveId" clId="{24A10F7E-B9CD-4CBD-91F6-82F593539999}" dt="2020-09-20T11:40:14.574" v="1363" actId="21"/>
          <ac:picMkLst>
            <pc:docMk/>
            <pc:sldMk cId="2815846539" sldId="288"/>
            <ac:picMk id="4" creationId="{00000000-0000-0000-0000-000000000000}"/>
          </ac:picMkLst>
        </pc:picChg>
        <pc:picChg chg="del">
          <ac:chgData name="ezgi t" userId="e679b578ed1732e5" providerId="LiveId" clId="{24A10F7E-B9CD-4CBD-91F6-82F593539999}" dt="2020-09-20T11:24:40.016" v="845" actId="21"/>
          <ac:picMkLst>
            <pc:docMk/>
            <pc:sldMk cId="2815846539" sldId="288"/>
            <ac:picMk id="8" creationId="{00000000-0000-0000-0000-000000000000}"/>
          </ac:picMkLst>
        </pc:picChg>
        <pc:picChg chg="add del mod">
          <ac:chgData name="ezgi t" userId="e679b578ed1732e5" providerId="LiveId" clId="{24A10F7E-B9CD-4CBD-91F6-82F593539999}" dt="2020-09-20T11:41:55.941" v="1405" actId="21"/>
          <ac:picMkLst>
            <pc:docMk/>
            <pc:sldMk cId="2815846539" sldId="288"/>
            <ac:picMk id="10" creationId="{EDAF73F1-9EBA-4315-9206-4056D7C458CE}"/>
          </ac:picMkLst>
        </pc:picChg>
        <pc:picChg chg="add mod">
          <ac:chgData name="ezgi t" userId="e679b578ed1732e5" providerId="LiveId" clId="{24A10F7E-B9CD-4CBD-91F6-82F593539999}" dt="2020-09-20T11:42:12.203" v="1412" actId="1076"/>
          <ac:picMkLst>
            <pc:docMk/>
            <pc:sldMk cId="2815846539" sldId="288"/>
            <ac:picMk id="12" creationId="{E53BE08F-8A52-4A7F-B2FC-45F36D2AB356}"/>
          </ac:picMkLst>
        </pc:picChg>
      </pc:sldChg>
      <pc:sldChg chg="addSp delSp modSp mod">
        <pc:chgData name="ezgi t" userId="e679b578ed1732e5" providerId="LiveId" clId="{24A10F7E-B9CD-4CBD-91F6-82F593539999}" dt="2020-09-20T11:57:47.430" v="1661" actId="14100"/>
        <pc:sldMkLst>
          <pc:docMk/>
          <pc:sldMk cId="968893006" sldId="290"/>
        </pc:sldMkLst>
        <pc:spChg chg="add mod">
          <ac:chgData name="ezgi t" userId="e679b578ed1732e5" providerId="LiveId" clId="{24A10F7E-B9CD-4CBD-91F6-82F593539999}" dt="2020-09-20T11:13:56.838" v="652" actId="123"/>
          <ac:spMkLst>
            <pc:docMk/>
            <pc:sldMk cId="968893006" sldId="290"/>
            <ac:spMk id="2" creationId="{74CA1032-C9D6-4F67-8D84-5E957F0BDD8C}"/>
          </ac:spMkLst>
        </pc:spChg>
        <pc:spChg chg="del mod">
          <ac:chgData name="ezgi t" userId="e679b578ed1732e5" providerId="LiveId" clId="{24A10F7E-B9CD-4CBD-91F6-82F593539999}" dt="2020-09-20T10:59:17.660" v="71" actId="21"/>
          <ac:spMkLst>
            <pc:docMk/>
            <pc:sldMk cId="968893006" sldId="290"/>
            <ac:spMk id="4" creationId="{00000000-0000-0000-0000-000000000000}"/>
          </ac:spMkLst>
        </pc:spChg>
        <pc:spChg chg="add del">
          <ac:chgData name="ezgi t" userId="e679b578ed1732e5" providerId="LiveId" clId="{24A10F7E-B9CD-4CBD-91F6-82F593539999}" dt="2020-09-20T10:59:27.270" v="74" actId="22"/>
          <ac:spMkLst>
            <pc:docMk/>
            <pc:sldMk cId="968893006" sldId="290"/>
            <ac:spMk id="7" creationId="{82243D8A-EEC9-4BBC-A16F-6A16F3721225}"/>
          </ac:spMkLst>
        </pc:spChg>
        <pc:spChg chg="add mod">
          <ac:chgData name="ezgi t" userId="e679b578ed1732e5" providerId="LiveId" clId="{24A10F7E-B9CD-4CBD-91F6-82F593539999}" dt="2020-09-20T11:57:47.430" v="1661" actId="14100"/>
          <ac:spMkLst>
            <pc:docMk/>
            <pc:sldMk cId="968893006" sldId="290"/>
            <ac:spMk id="11" creationId="{A919B1BE-D489-4C13-94D2-14521912D994}"/>
          </ac:spMkLst>
        </pc:spChg>
        <pc:graphicFrameChg chg="del">
          <ac:chgData name="ezgi t" userId="e679b578ed1732e5" providerId="LiveId" clId="{24A10F7E-B9CD-4CBD-91F6-82F593539999}" dt="2020-09-20T11:57:16.015" v="1644" actId="21"/>
          <ac:graphicFrameMkLst>
            <pc:docMk/>
            <pc:sldMk cId="968893006" sldId="290"/>
            <ac:graphicFrameMk id="3" creationId="{00000000-0000-0000-0000-000000000000}"/>
          </ac:graphicFrameMkLst>
        </pc:graphicFrameChg>
        <pc:graphicFrameChg chg="add del">
          <ac:chgData name="ezgi t" userId="e679b578ed1732e5" providerId="LiveId" clId="{24A10F7E-B9CD-4CBD-91F6-82F593539999}" dt="2020-09-20T11:57:24.747" v="1646" actId="21"/>
          <ac:graphicFrameMkLst>
            <pc:docMk/>
            <pc:sldMk cId="968893006" sldId="290"/>
            <ac:graphicFrameMk id="9" creationId="{6354F37D-C8E7-4B96-8C4E-267EAFE9EDEA}"/>
          </ac:graphicFrameMkLst>
        </pc:graphicFrameChg>
      </pc:sldChg>
      <pc:sldChg chg="del">
        <pc:chgData name="ezgi t" userId="e679b578ed1732e5" providerId="LiveId" clId="{24A10F7E-B9CD-4CBD-91F6-82F593539999}" dt="2020-09-20T12:03:32.278" v="1858" actId="2696"/>
        <pc:sldMkLst>
          <pc:docMk/>
          <pc:sldMk cId="281993458" sldId="291"/>
        </pc:sldMkLst>
      </pc:sldChg>
      <pc:sldChg chg="del">
        <pc:chgData name="ezgi t" userId="e679b578ed1732e5" providerId="LiveId" clId="{24A10F7E-B9CD-4CBD-91F6-82F593539999}" dt="2020-09-20T12:51:03.051" v="4083" actId="47"/>
        <pc:sldMkLst>
          <pc:docMk/>
          <pc:sldMk cId="361487442" sldId="292"/>
        </pc:sldMkLst>
      </pc:sldChg>
      <pc:sldChg chg="del ord">
        <pc:chgData name="ezgi t" userId="e679b578ed1732e5" providerId="LiveId" clId="{24A10F7E-B9CD-4CBD-91F6-82F593539999}" dt="2020-09-20T12:42:51.348" v="3374" actId="2696"/>
        <pc:sldMkLst>
          <pc:docMk/>
          <pc:sldMk cId="2497011159" sldId="293"/>
        </pc:sldMkLst>
      </pc:sldChg>
      <pc:sldChg chg="del">
        <pc:chgData name="ezgi t" userId="e679b578ed1732e5" providerId="LiveId" clId="{24A10F7E-B9CD-4CBD-91F6-82F593539999}" dt="2020-09-20T12:42:54.014" v="3375" actId="2696"/>
        <pc:sldMkLst>
          <pc:docMk/>
          <pc:sldMk cId="1596344336" sldId="294"/>
        </pc:sldMkLst>
      </pc:sldChg>
      <pc:sldChg chg="del">
        <pc:chgData name="ezgi t" userId="e679b578ed1732e5" providerId="LiveId" clId="{24A10F7E-B9CD-4CBD-91F6-82F593539999}" dt="2020-09-20T12:42:57.959" v="3376" actId="2696"/>
        <pc:sldMkLst>
          <pc:docMk/>
          <pc:sldMk cId="114061406" sldId="295"/>
        </pc:sldMkLst>
      </pc:sldChg>
      <pc:sldChg chg="add del">
        <pc:chgData name="ezgi t" userId="e679b578ed1732e5" providerId="LiveId" clId="{24A10F7E-B9CD-4CBD-91F6-82F593539999}" dt="2020-09-20T12:43:13.549" v="3378"/>
        <pc:sldMkLst>
          <pc:docMk/>
          <pc:sldMk cId="1838397483" sldId="295"/>
        </pc:sldMkLst>
      </pc:sldChg>
      <pc:sldChg chg="del">
        <pc:chgData name="ezgi t" userId="e679b578ed1732e5" providerId="LiveId" clId="{24A10F7E-B9CD-4CBD-91F6-82F593539999}" dt="2020-09-20T12:33:29.918" v="2935" actId="2696"/>
        <pc:sldMkLst>
          <pc:docMk/>
          <pc:sldMk cId="1740205626" sldId="296"/>
        </pc:sldMkLst>
      </pc:sldChg>
      <pc:sldChg chg="del">
        <pc:chgData name="ezgi t" userId="e679b578ed1732e5" providerId="LiveId" clId="{24A10F7E-B9CD-4CBD-91F6-82F593539999}" dt="2020-09-20T12:51:05.670" v="4085" actId="47"/>
        <pc:sldMkLst>
          <pc:docMk/>
          <pc:sldMk cId="3359476799" sldId="298"/>
        </pc:sldMkLst>
      </pc:sldChg>
      <pc:sldChg chg="del">
        <pc:chgData name="ezgi t" userId="e679b578ed1732e5" providerId="LiveId" clId="{24A10F7E-B9CD-4CBD-91F6-82F593539999}" dt="2020-09-20T12:24:06.470" v="2506" actId="2696"/>
        <pc:sldMkLst>
          <pc:docMk/>
          <pc:sldMk cId="2872848207" sldId="302"/>
        </pc:sldMkLst>
      </pc:sldChg>
      <pc:sldChg chg="addSp delSp modSp mod">
        <pc:chgData name="ezgi t" userId="e679b578ed1732e5" providerId="LiveId" clId="{24A10F7E-B9CD-4CBD-91F6-82F593539999}" dt="2020-09-20T12:20:37.939" v="2380" actId="20577"/>
        <pc:sldMkLst>
          <pc:docMk/>
          <pc:sldMk cId="3851075873" sldId="304"/>
        </pc:sldMkLst>
        <pc:spChg chg="add del mod">
          <ac:chgData name="ezgi t" userId="e679b578ed1732e5" providerId="LiveId" clId="{24A10F7E-B9CD-4CBD-91F6-82F593539999}" dt="2020-09-20T12:18:59.001" v="2330" actId="478"/>
          <ac:spMkLst>
            <pc:docMk/>
            <pc:sldMk cId="3851075873" sldId="304"/>
            <ac:spMk id="2" creationId="{00000000-0000-0000-0000-000000000000}"/>
          </ac:spMkLst>
        </pc:spChg>
        <pc:spChg chg="add mod">
          <ac:chgData name="ezgi t" userId="e679b578ed1732e5" providerId="LiveId" clId="{24A10F7E-B9CD-4CBD-91F6-82F593539999}" dt="2020-09-20T12:02:40.155" v="1857" actId="255"/>
          <ac:spMkLst>
            <pc:docMk/>
            <pc:sldMk cId="3851075873" sldId="304"/>
            <ac:spMk id="3" creationId="{56406617-AB68-433D-8909-D003ADE8BFCE}"/>
          </ac:spMkLst>
        </pc:spChg>
        <pc:spChg chg="add del mod">
          <ac:chgData name="ezgi t" userId="e679b578ed1732e5" providerId="LiveId" clId="{24A10F7E-B9CD-4CBD-91F6-82F593539999}" dt="2020-09-20T12:18:36.312" v="2324" actId="767"/>
          <ac:spMkLst>
            <pc:docMk/>
            <pc:sldMk cId="3851075873" sldId="304"/>
            <ac:spMk id="4" creationId="{633E8660-9AC1-48A9-9B33-F63BEF3164BC}"/>
          </ac:spMkLst>
        </pc:spChg>
        <pc:spChg chg="add del mod">
          <ac:chgData name="ezgi t" userId="e679b578ed1732e5" providerId="LiveId" clId="{24A10F7E-B9CD-4CBD-91F6-82F593539999}" dt="2020-09-20T12:18:36.013" v="2323"/>
          <ac:spMkLst>
            <pc:docMk/>
            <pc:sldMk cId="3851075873" sldId="304"/>
            <ac:spMk id="8" creationId="{1EE1E892-50BF-4F4E-A49E-72AA7A350D5A}"/>
          </ac:spMkLst>
        </pc:spChg>
        <pc:spChg chg="add mod">
          <ac:chgData name="ezgi t" userId="e679b578ed1732e5" providerId="LiveId" clId="{24A10F7E-B9CD-4CBD-91F6-82F593539999}" dt="2020-09-20T12:20:37.939" v="2380" actId="20577"/>
          <ac:spMkLst>
            <pc:docMk/>
            <pc:sldMk cId="3851075873" sldId="304"/>
            <ac:spMk id="9" creationId="{5763F69D-9A97-4BEF-820D-F178F798ACE3}"/>
          </ac:spMkLst>
        </pc:spChg>
        <pc:spChg chg="add del mod">
          <ac:chgData name="ezgi t" userId="e679b578ed1732e5" providerId="LiveId" clId="{24A10F7E-B9CD-4CBD-91F6-82F593539999}" dt="2020-09-20T12:19:03.248" v="2331" actId="478"/>
          <ac:spMkLst>
            <pc:docMk/>
            <pc:sldMk cId="3851075873" sldId="304"/>
            <ac:spMk id="11" creationId="{AFEBE2AF-BE5A-4BD8-9074-0253638AA18E}"/>
          </ac:spMkLst>
        </pc:spChg>
        <pc:graphicFrameChg chg="del mod">
          <ac:chgData name="ezgi t" userId="e679b578ed1732e5" providerId="LiveId" clId="{24A10F7E-B9CD-4CBD-91F6-82F593539999}" dt="2020-09-20T12:01:58.272" v="1808" actId="21"/>
          <ac:graphicFrameMkLst>
            <pc:docMk/>
            <pc:sldMk cId="3851075873" sldId="304"/>
            <ac:graphicFrameMk id="5" creationId="{00000000-0000-0000-0000-000000000000}"/>
          </ac:graphicFrameMkLst>
        </pc:graphicFrameChg>
      </pc:sldChg>
      <pc:sldChg chg="del">
        <pc:chgData name="ezgi t" userId="e679b578ed1732e5" providerId="LiveId" clId="{24A10F7E-B9CD-4CBD-91F6-82F593539999}" dt="2020-09-20T12:51:03.951" v="4084" actId="47"/>
        <pc:sldMkLst>
          <pc:docMk/>
          <pc:sldMk cId="3138982017" sldId="307"/>
        </pc:sldMkLst>
      </pc:sldChg>
      <pc:sldChg chg="del">
        <pc:chgData name="ezgi t" userId="e679b578ed1732e5" providerId="LiveId" clId="{24A10F7E-B9CD-4CBD-91F6-82F593539999}" dt="2020-09-20T12:51:08.130" v="4086" actId="47"/>
        <pc:sldMkLst>
          <pc:docMk/>
          <pc:sldMk cId="1778543420" sldId="308"/>
        </pc:sldMkLst>
      </pc:sldChg>
      <pc:sldChg chg="del">
        <pc:chgData name="ezgi t" userId="e679b578ed1732e5" providerId="LiveId" clId="{24A10F7E-B9CD-4CBD-91F6-82F593539999}" dt="2020-09-20T12:50:59.268" v="4080" actId="47"/>
        <pc:sldMkLst>
          <pc:docMk/>
          <pc:sldMk cId="2477919641" sldId="309"/>
        </pc:sldMkLst>
      </pc:sldChg>
      <pc:sldChg chg="addSp delSp modSp mod">
        <pc:chgData name="ezgi t" userId="e679b578ed1732e5" providerId="LiveId" clId="{24A10F7E-B9CD-4CBD-91F6-82F593539999}" dt="2020-09-20T11:04:15.027" v="103" actId="14100"/>
        <pc:sldMkLst>
          <pc:docMk/>
          <pc:sldMk cId="1553021804" sldId="310"/>
        </pc:sldMkLst>
        <pc:spChg chg="add mod">
          <ac:chgData name="ezgi t" userId="e679b578ed1732e5" providerId="LiveId" clId="{24A10F7E-B9CD-4CBD-91F6-82F593539999}" dt="2020-09-20T11:04:15.027" v="103" actId="14100"/>
          <ac:spMkLst>
            <pc:docMk/>
            <pc:sldMk cId="1553021804" sldId="310"/>
            <ac:spMk id="2" creationId="{29FFE943-88CE-4531-BBE5-24F5735AA9EB}"/>
          </ac:spMkLst>
        </pc:spChg>
        <pc:spChg chg="del">
          <ac:chgData name="ezgi t" userId="e679b578ed1732e5" providerId="LiveId" clId="{24A10F7E-B9CD-4CBD-91F6-82F593539999}" dt="2020-09-20T11:03:31.118" v="82" actId="21"/>
          <ac:spMkLst>
            <pc:docMk/>
            <pc:sldMk cId="1553021804" sldId="310"/>
            <ac:spMk id="4" creationId="{00000000-0000-0000-0000-000000000000}"/>
          </ac:spMkLst>
        </pc:spChg>
      </pc:sldChg>
      <pc:sldChg chg="del">
        <pc:chgData name="ezgi t" userId="e679b578ed1732e5" providerId="LiveId" clId="{24A10F7E-B9CD-4CBD-91F6-82F593539999}" dt="2020-09-20T11:00:14.425" v="78" actId="2696"/>
        <pc:sldMkLst>
          <pc:docMk/>
          <pc:sldMk cId="3203071186" sldId="311"/>
        </pc:sldMkLst>
      </pc:sldChg>
      <pc:sldChg chg="del">
        <pc:chgData name="ezgi t" userId="e679b578ed1732e5" providerId="LiveId" clId="{24A10F7E-B9CD-4CBD-91F6-82F593539999}" dt="2020-09-20T11:45:25.579" v="1505" actId="2696"/>
        <pc:sldMkLst>
          <pc:docMk/>
          <pc:sldMk cId="3593874460" sldId="312"/>
        </pc:sldMkLst>
      </pc:sldChg>
      <pc:sldChg chg="addSp delSp modSp new mod setBg">
        <pc:chgData name="ezgi t" userId="e679b578ed1732e5" providerId="LiveId" clId="{24A10F7E-B9CD-4CBD-91F6-82F593539999}" dt="2020-09-20T10:54:22.165" v="14" actId="14100"/>
        <pc:sldMkLst>
          <pc:docMk/>
          <pc:sldMk cId="1193940520" sldId="313"/>
        </pc:sldMkLst>
        <pc:spChg chg="del">
          <ac:chgData name="ezgi t" userId="e679b578ed1732e5" providerId="LiveId" clId="{24A10F7E-B9CD-4CBD-91F6-82F593539999}" dt="2020-09-20T10:52:05.839" v="2" actId="21"/>
          <ac:spMkLst>
            <pc:docMk/>
            <pc:sldMk cId="1193940520" sldId="313"/>
            <ac:spMk id="2" creationId="{A2B24D3C-6A1A-4E41-A53A-9953118A6C92}"/>
          </ac:spMkLst>
        </pc:spChg>
        <pc:spChg chg="mod">
          <ac:chgData name="ezgi t" userId="e679b578ed1732e5" providerId="LiveId" clId="{24A10F7E-B9CD-4CBD-91F6-82F593539999}" dt="2020-09-20T10:54:22.165" v="14" actId="14100"/>
          <ac:spMkLst>
            <pc:docMk/>
            <pc:sldMk cId="1193940520" sldId="313"/>
            <ac:spMk id="3" creationId="{6BFF5386-C100-46C3-9B4D-168244AC5A4B}"/>
          </ac:spMkLst>
        </pc:spChg>
        <pc:spChg chg="add">
          <ac:chgData name="ezgi t" userId="e679b578ed1732e5" providerId="LiveId" clId="{24A10F7E-B9CD-4CBD-91F6-82F593539999}" dt="2020-09-20T10:53:54.652" v="11" actId="26606"/>
          <ac:spMkLst>
            <pc:docMk/>
            <pc:sldMk cId="1193940520" sldId="313"/>
            <ac:spMk id="8" creationId="{44F95DE6-BC61-4DB8-97B8-E32959EA0E1D}"/>
          </ac:spMkLst>
        </pc:spChg>
        <pc:picChg chg="add">
          <ac:chgData name="ezgi t" userId="e679b578ed1732e5" providerId="LiveId" clId="{24A10F7E-B9CD-4CBD-91F6-82F593539999}" dt="2020-09-20T10:53:54.652" v="11" actId="26606"/>
          <ac:picMkLst>
            <pc:docMk/>
            <pc:sldMk cId="1193940520" sldId="313"/>
            <ac:picMk id="10" creationId="{48D9C176-456B-4F71-AB87-9D14B8B3D1C1}"/>
          </ac:picMkLst>
        </pc:picChg>
        <pc:picChg chg="add">
          <ac:chgData name="ezgi t" userId="e679b578ed1732e5" providerId="LiveId" clId="{24A10F7E-B9CD-4CBD-91F6-82F593539999}" dt="2020-09-20T10:53:54.652" v="11" actId="26606"/>
          <ac:picMkLst>
            <pc:docMk/>
            <pc:sldMk cId="1193940520" sldId="313"/>
            <ac:picMk id="12" creationId="{CFF97C55-868F-4FDD-BD3C-D2F191796F43}"/>
          </ac:picMkLst>
        </pc:picChg>
        <pc:picChg chg="add">
          <ac:chgData name="ezgi t" userId="e679b578ed1732e5" providerId="LiveId" clId="{24A10F7E-B9CD-4CBD-91F6-82F593539999}" dt="2020-09-20T10:53:54.652" v="11" actId="26606"/>
          <ac:picMkLst>
            <pc:docMk/>
            <pc:sldMk cId="1193940520" sldId="313"/>
            <ac:picMk id="14" creationId="{69722FB9-EA01-42A6-96B2-185F5CC120DF}"/>
          </ac:picMkLst>
        </pc:picChg>
        <pc:picChg chg="add">
          <ac:chgData name="ezgi t" userId="e679b578ed1732e5" providerId="LiveId" clId="{24A10F7E-B9CD-4CBD-91F6-82F593539999}" dt="2020-09-20T10:53:54.652" v="11" actId="26606"/>
          <ac:picMkLst>
            <pc:docMk/>
            <pc:sldMk cId="1193940520" sldId="313"/>
            <ac:picMk id="16" creationId="{D2B4E49C-E7B4-4F6A-8B93-646A0E241191}"/>
          </ac:picMkLst>
        </pc:picChg>
        <pc:picChg chg="add">
          <ac:chgData name="ezgi t" userId="e679b578ed1732e5" providerId="LiveId" clId="{24A10F7E-B9CD-4CBD-91F6-82F593539999}" dt="2020-09-20T10:53:54.652" v="11" actId="26606"/>
          <ac:picMkLst>
            <pc:docMk/>
            <pc:sldMk cId="1193940520" sldId="313"/>
            <ac:picMk id="18" creationId="{46528FBF-1727-4546-8131-BA22ED8B5497}"/>
          </ac:picMkLst>
        </pc:picChg>
      </pc:sldChg>
      <pc:sldChg chg="addSp delSp modSp new mod">
        <pc:chgData name="ezgi t" userId="e679b578ed1732e5" providerId="LiveId" clId="{24A10F7E-B9CD-4CBD-91F6-82F593539999}" dt="2020-09-20T12:01:30.031" v="1804" actId="20577"/>
        <pc:sldMkLst>
          <pc:docMk/>
          <pc:sldMk cId="2835223494" sldId="314"/>
        </pc:sldMkLst>
        <pc:spChg chg="del mod">
          <ac:chgData name="ezgi t" userId="e679b578ed1732e5" providerId="LiveId" clId="{24A10F7E-B9CD-4CBD-91F6-82F593539999}" dt="2020-09-20T12:01:15.267" v="1783" actId="21"/>
          <ac:spMkLst>
            <pc:docMk/>
            <pc:sldMk cId="2835223494" sldId="314"/>
            <ac:spMk id="2" creationId="{2417CE11-5E1E-4180-ABD2-428E88A4FFF9}"/>
          </ac:spMkLst>
        </pc:spChg>
        <pc:spChg chg="del mod">
          <ac:chgData name="ezgi t" userId="e679b578ed1732e5" providerId="LiveId" clId="{24A10F7E-B9CD-4CBD-91F6-82F593539999}" dt="2020-09-20T11:43:15.715" v="1416" actId="21"/>
          <ac:spMkLst>
            <pc:docMk/>
            <pc:sldMk cId="2835223494" sldId="314"/>
            <ac:spMk id="3" creationId="{DDF6F968-3741-42B3-9AEC-EB6BA2C75406}"/>
          </ac:spMkLst>
        </pc:spChg>
        <pc:spChg chg="add mod">
          <ac:chgData name="ezgi t" userId="e679b578ed1732e5" providerId="LiveId" clId="{24A10F7E-B9CD-4CBD-91F6-82F593539999}" dt="2020-09-20T11:48:55.482" v="1530" actId="20577"/>
          <ac:spMkLst>
            <pc:docMk/>
            <pc:sldMk cId="2835223494" sldId="314"/>
            <ac:spMk id="4" creationId="{85607B30-F7E1-4171-8C3E-5C7CD6D6608D}"/>
          </ac:spMkLst>
        </pc:spChg>
        <pc:spChg chg="add del mod">
          <ac:chgData name="ezgi t" userId="e679b578ed1732e5" providerId="LiveId" clId="{24A10F7E-B9CD-4CBD-91F6-82F593539999}" dt="2020-09-20T11:43:22.954" v="1419"/>
          <ac:spMkLst>
            <pc:docMk/>
            <pc:sldMk cId="2835223494" sldId="314"/>
            <ac:spMk id="5" creationId="{DEFF3317-AD7E-4B1E-AA5B-7842A3D4D224}"/>
          </ac:spMkLst>
        </pc:spChg>
        <pc:spChg chg="add mod">
          <ac:chgData name="ezgi t" userId="e679b578ed1732e5" providerId="LiveId" clId="{24A10F7E-B9CD-4CBD-91F6-82F593539999}" dt="2020-09-20T11:49:32.852" v="1540" actId="20577"/>
          <ac:spMkLst>
            <pc:docMk/>
            <pc:sldMk cId="2835223494" sldId="314"/>
            <ac:spMk id="6" creationId="{2119CC3F-6521-432E-A7BD-2C25EB08CB1C}"/>
          </ac:spMkLst>
        </pc:spChg>
        <pc:spChg chg="add mod">
          <ac:chgData name="ezgi t" userId="e679b578ed1732e5" providerId="LiveId" clId="{24A10F7E-B9CD-4CBD-91F6-82F593539999}" dt="2020-09-20T12:01:30.031" v="1804" actId="20577"/>
          <ac:spMkLst>
            <pc:docMk/>
            <pc:sldMk cId="2835223494" sldId="314"/>
            <ac:spMk id="10" creationId="{C326528C-E0A9-46C3-9354-0F3F431EC661}"/>
          </ac:spMkLst>
        </pc:spChg>
        <pc:picChg chg="add mod">
          <ac:chgData name="ezgi t" userId="e679b578ed1732e5" providerId="LiveId" clId="{24A10F7E-B9CD-4CBD-91F6-82F593539999}" dt="2020-09-20T11:49:53.784" v="1546" actId="1076"/>
          <ac:picMkLst>
            <pc:docMk/>
            <pc:sldMk cId="2835223494" sldId="314"/>
            <ac:picMk id="8" creationId="{C8CA169F-F9D2-49E7-A681-16BB89E17A8D}"/>
          </ac:picMkLst>
        </pc:picChg>
      </pc:sldChg>
      <pc:sldChg chg="addSp delSp modSp new mod">
        <pc:chgData name="ezgi t" userId="e679b578ed1732e5" providerId="LiveId" clId="{24A10F7E-B9CD-4CBD-91F6-82F593539999}" dt="2020-09-20T12:05:59.854" v="1915" actId="20577"/>
        <pc:sldMkLst>
          <pc:docMk/>
          <pc:sldMk cId="911184155" sldId="315"/>
        </pc:sldMkLst>
        <pc:spChg chg="del">
          <ac:chgData name="ezgi t" userId="e679b578ed1732e5" providerId="LiveId" clId="{24A10F7E-B9CD-4CBD-91F6-82F593539999}" dt="2020-09-20T12:05:29.332" v="1866" actId="22"/>
          <ac:spMkLst>
            <pc:docMk/>
            <pc:sldMk cId="911184155" sldId="315"/>
            <ac:spMk id="2" creationId="{9E73BBC5-5213-4450-9298-17DAEA85A372}"/>
          </ac:spMkLst>
        </pc:spChg>
        <pc:spChg chg="del">
          <ac:chgData name="ezgi t" userId="e679b578ed1732e5" providerId="LiveId" clId="{24A10F7E-B9CD-4CBD-91F6-82F593539999}" dt="2020-09-20T12:05:15.134" v="1860" actId="931"/>
          <ac:spMkLst>
            <pc:docMk/>
            <pc:sldMk cId="911184155" sldId="315"/>
            <ac:spMk id="3" creationId="{DCC6536F-FA9A-46E1-8580-6BF0A4740FB9}"/>
          </ac:spMkLst>
        </pc:spChg>
        <pc:spChg chg="add mod">
          <ac:chgData name="ezgi t" userId="e679b578ed1732e5" providerId="LiveId" clId="{24A10F7E-B9CD-4CBD-91F6-82F593539999}" dt="2020-09-20T12:05:59.854" v="1915" actId="20577"/>
          <ac:spMkLst>
            <pc:docMk/>
            <pc:sldMk cId="911184155" sldId="315"/>
            <ac:spMk id="7" creationId="{7E1C0229-8AF4-4F6B-AF84-C70BC9275491}"/>
          </ac:spMkLst>
        </pc:spChg>
        <pc:picChg chg="add mod">
          <ac:chgData name="ezgi t" userId="e679b578ed1732e5" providerId="LiveId" clId="{24A10F7E-B9CD-4CBD-91F6-82F593539999}" dt="2020-09-20T12:05:23.887" v="1865" actId="1076"/>
          <ac:picMkLst>
            <pc:docMk/>
            <pc:sldMk cId="911184155" sldId="315"/>
            <ac:picMk id="5" creationId="{1CBB2234-C80A-43D2-983F-C568F75220A1}"/>
          </ac:picMkLst>
        </pc:picChg>
      </pc:sldChg>
      <pc:sldChg chg="addSp delSp modSp new mod">
        <pc:chgData name="ezgi t" userId="e679b578ed1732e5" providerId="LiveId" clId="{24A10F7E-B9CD-4CBD-91F6-82F593539999}" dt="2020-09-20T12:17:10.524" v="2304" actId="20577"/>
        <pc:sldMkLst>
          <pc:docMk/>
          <pc:sldMk cId="3759054171" sldId="316"/>
        </pc:sldMkLst>
        <pc:spChg chg="add del mod">
          <ac:chgData name="ezgi t" userId="e679b578ed1732e5" providerId="LiveId" clId="{24A10F7E-B9CD-4CBD-91F6-82F593539999}" dt="2020-09-20T12:11:39.109" v="1930"/>
          <ac:spMkLst>
            <pc:docMk/>
            <pc:sldMk cId="3759054171" sldId="316"/>
            <ac:spMk id="2" creationId="{0BF2BDD3-DFD3-4657-ADC9-6396C6E43A64}"/>
          </ac:spMkLst>
        </pc:spChg>
        <pc:spChg chg="add del mod">
          <ac:chgData name="ezgi t" userId="e679b578ed1732e5" providerId="LiveId" clId="{24A10F7E-B9CD-4CBD-91F6-82F593539999}" dt="2020-09-20T12:12:12.961" v="1933"/>
          <ac:spMkLst>
            <pc:docMk/>
            <pc:sldMk cId="3759054171" sldId="316"/>
            <ac:spMk id="3" creationId="{AC568F47-1E80-4B4E-92D4-B9B23FE1AA29}"/>
          </ac:spMkLst>
        </pc:spChg>
        <pc:spChg chg="add mod">
          <ac:chgData name="ezgi t" userId="e679b578ed1732e5" providerId="LiveId" clId="{24A10F7E-B9CD-4CBD-91F6-82F593539999}" dt="2020-09-20T12:15:32.614" v="2052" actId="20577"/>
          <ac:spMkLst>
            <pc:docMk/>
            <pc:sldMk cId="3759054171" sldId="316"/>
            <ac:spMk id="4" creationId="{CF2B69BD-5E63-4C52-9A62-E11D5290176D}"/>
          </ac:spMkLst>
        </pc:spChg>
        <pc:spChg chg="add mod">
          <ac:chgData name="ezgi t" userId="e679b578ed1732e5" providerId="LiveId" clId="{24A10F7E-B9CD-4CBD-91F6-82F593539999}" dt="2020-09-20T12:14:04.785" v="2009" actId="1076"/>
          <ac:spMkLst>
            <pc:docMk/>
            <pc:sldMk cId="3759054171" sldId="316"/>
            <ac:spMk id="5" creationId="{2C55B1C0-6354-4C2D-A954-DEB29C9CE1D6}"/>
          </ac:spMkLst>
        </pc:spChg>
        <pc:spChg chg="add mod">
          <ac:chgData name="ezgi t" userId="e679b578ed1732e5" providerId="LiveId" clId="{24A10F7E-B9CD-4CBD-91F6-82F593539999}" dt="2020-09-20T12:17:10.524" v="2304" actId="20577"/>
          <ac:spMkLst>
            <pc:docMk/>
            <pc:sldMk cId="3759054171" sldId="316"/>
            <ac:spMk id="6" creationId="{04D8A666-5E7B-47D7-81E3-EF2C0264709E}"/>
          </ac:spMkLst>
        </pc:spChg>
      </pc:sldChg>
      <pc:sldChg chg="modSp new del mod">
        <pc:chgData name="ezgi t" userId="e679b578ed1732e5" providerId="LiveId" clId="{24A10F7E-B9CD-4CBD-91F6-82F593539999}" dt="2020-09-20T12:10:05.573" v="1925" actId="2696"/>
        <pc:sldMkLst>
          <pc:docMk/>
          <pc:sldMk cId="4228327883" sldId="316"/>
        </pc:sldMkLst>
        <pc:spChg chg="mod">
          <ac:chgData name="ezgi t" userId="e679b578ed1732e5" providerId="LiveId" clId="{24A10F7E-B9CD-4CBD-91F6-82F593539999}" dt="2020-09-20T12:09:45.889" v="1924" actId="5793"/>
          <ac:spMkLst>
            <pc:docMk/>
            <pc:sldMk cId="4228327883" sldId="316"/>
            <ac:spMk id="3" creationId="{366A05DD-7A4F-4386-93BA-0C6694B938B9}"/>
          </ac:spMkLst>
        </pc:spChg>
      </pc:sldChg>
      <pc:sldChg chg="addSp delSp modSp add mod">
        <pc:chgData name="ezgi t" userId="e679b578ed1732e5" providerId="LiveId" clId="{24A10F7E-B9CD-4CBD-91F6-82F593539999}" dt="2020-09-20T12:22:19.116" v="2505" actId="1076"/>
        <pc:sldMkLst>
          <pc:docMk/>
          <pc:sldMk cId="926514121" sldId="317"/>
        </pc:sldMkLst>
        <pc:spChg chg="del mod">
          <ac:chgData name="ezgi t" userId="e679b578ed1732e5" providerId="LiveId" clId="{24A10F7E-B9CD-4CBD-91F6-82F593539999}" dt="2020-09-20T12:21:04.752" v="2381" actId="22"/>
          <ac:spMkLst>
            <pc:docMk/>
            <pc:sldMk cId="926514121" sldId="317"/>
            <ac:spMk id="2" creationId="{D620441D-1841-4D73-908B-234F70861918}"/>
          </ac:spMkLst>
        </pc:spChg>
        <pc:spChg chg="del">
          <ac:chgData name="ezgi t" userId="e679b578ed1732e5" providerId="LiveId" clId="{24A10F7E-B9CD-4CBD-91F6-82F593539999}" dt="2020-09-20T12:21:55.844" v="2501" actId="21"/>
          <ac:spMkLst>
            <pc:docMk/>
            <pc:sldMk cId="926514121" sldId="317"/>
            <ac:spMk id="3" creationId="{366A05DD-7A4F-4386-93BA-0C6694B938B9}"/>
          </ac:spMkLst>
        </pc:spChg>
        <pc:spChg chg="add mod">
          <ac:chgData name="ezgi t" userId="e679b578ed1732e5" providerId="LiveId" clId="{24A10F7E-B9CD-4CBD-91F6-82F593539999}" dt="2020-09-20T12:21:35.046" v="2499" actId="20577"/>
          <ac:spMkLst>
            <pc:docMk/>
            <pc:sldMk cId="926514121" sldId="317"/>
            <ac:spMk id="5" creationId="{8F06C562-7243-477E-90E1-4E7CA32579F0}"/>
          </ac:spMkLst>
        </pc:spChg>
        <pc:spChg chg="add mod">
          <ac:chgData name="ezgi t" userId="e679b578ed1732e5" providerId="LiveId" clId="{24A10F7E-B9CD-4CBD-91F6-82F593539999}" dt="2020-09-20T12:22:19.116" v="2505" actId="1076"/>
          <ac:spMkLst>
            <pc:docMk/>
            <pc:sldMk cId="926514121" sldId="317"/>
            <ac:spMk id="9" creationId="{4D069B00-8A68-4A04-ACEA-1FB0C2270F53}"/>
          </ac:spMkLst>
        </pc:spChg>
        <pc:picChg chg="add mod">
          <ac:chgData name="ezgi t" userId="e679b578ed1732e5" providerId="LiveId" clId="{24A10F7E-B9CD-4CBD-91F6-82F593539999}" dt="2020-09-20T12:21:58.992" v="2502" actId="14100"/>
          <ac:picMkLst>
            <pc:docMk/>
            <pc:sldMk cId="926514121" sldId="317"/>
            <ac:picMk id="7" creationId="{CCF52B68-A839-48A0-AE79-750B463E764A}"/>
          </ac:picMkLst>
        </pc:picChg>
      </pc:sldChg>
      <pc:sldChg chg="addSp delSp modSp new mod">
        <pc:chgData name="ezgi t" userId="e679b578ed1732e5" providerId="LiveId" clId="{24A10F7E-B9CD-4CBD-91F6-82F593539999}" dt="2020-09-20T12:42:04.937" v="3363" actId="1076"/>
        <pc:sldMkLst>
          <pc:docMk/>
          <pc:sldMk cId="1827195063" sldId="318"/>
        </pc:sldMkLst>
        <pc:spChg chg="add mod">
          <ac:chgData name="ezgi t" userId="e679b578ed1732e5" providerId="LiveId" clId="{24A10F7E-B9CD-4CBD-91F6-82F593539999}" dt="2020-09-20T12:33:59.383" v="2944" actId="1076"/>
          <ac:spMkLst>
            <pc:docMk/>
            <pc:sldMk cId="1827195063" sldId="318"/>
            <ac:spMk id="2" creationId="{34D14E68-559D-4410-B0AA-6268763D774C}"/>
          </ac:spMkLst>
        </pc:spChg>
        <pc:spChg chg="add del mod">
          <ac:chgData name="ezgi t" userId="e679b578ed1732e5" providerId="LiveId" clId="{24A10F7E-B9CD-4CBD-91F6-82F593539999}" dt="2020-09-20T12:34:42.795" v="2952" actId="11529"/>
          <ac:spMkLst>
            <pc:docMk/>
            <pc:sldMk cId="1827195063" sldId="318"/>
            <ac:spMk id="3" creationId="{45CE557B-890C-4B57-9239-8029D308FA54}"/>
          </ac:spMkLst>
        </pc:spChg>
        <pc:spChg chg="add mod">
          <ac:chgData name="ezgi t" userId="e679b578ed1732e5" providerId="LiveId" clId="{24A10F7E-B9CD-4CBD-91F6-82F593539999}" dt="2020-09-20T12:36:30.235" v="2967" actId="13926"/>
          <ac:spMkLst>
            <pc:docMk/>
            <pc:sldMk cId="1827195063" sldId="318"/>
            <ac:spMk id="4" creationId="{02BDF95B-B9B7-4567-B962-D65062D5DDDF}"/>
          </ac:spMkLst>
        </pc:spChg>
        <pc:spChg chg="add del">
          <ac:chgData name="ezgi t" userId="e679b578ed1732e5" providerId="LiveId" clId="{24A10F7E-B9CD-4CBD-91F6-82F593539999}" dt="2020-09-20T12:35:42.375" v="2955" actId="21"/>
          <ac:spMkLst>
            <pc:docMk/>
            <pc:sldMk cId="1827195063" sldId="318"/>
            <ac:spMk id="5" creationId="{8973F513-EE13-4544-8B64-9CBC8A9157AC}"/>
          </ac:spMkLst>
        </pc:spChg>
        <pc:spChg chg="add del">
          <ac:chgData name="ezgi t" userId="e679b578ed1732e5" providerId="LiveId" clId="{24A10F7E-B9CD-4CBD-91F6-82F593539999}" dt="2020-09-20T12:38:32.747" v="2969" actId="21"/>
          <ac:spMkLst>
            <pc:docMk/>
            <pc:sldMk cId="1827195063" sldId="318"/>
            <ac:spMk id="6" creationId="{7E0A1ECE-A576-4EFC-8968-999033D58A02}"/>
          </ac:spMkLst>
        </pc:spChg>
        <pc:spChg chg="add mod">
          <ac:chgData name="ezgi t" userId="e679b578ed1732e5" providerId="LiveId" clId="{24A10F7E-B9CD-4CBD-91F6-82F593539999}" dt="2020-09-20T12:39:17.151" v="2979" actId="1076"/>
          <ac:spMkLst>
            <pc:docMk/>
            <pc:sldMk cId="1827195063" sldId="318"/>
            <ac:spMk id="7" creationId="{C909154E-987C-4A5E-8B5B-B75D8659D98F}"/>
          </ac:spMkLst>
        </pc:spChg>
        <pc:spChg chg="add mod">
          <ac:chgData name="ezgi t" userId="e679b578ed1732e5" providerId="LiveId" clId="{24A10F7E-B9CD-4CBD-91F6-82F593539999}" dt="2020-09-20T12:42:04.937" v="3363" actId="1076"/>
          <ac:spMkLst>
            <pc:docMk/>
            <pc:sldMk cId="1827195063" sldId="318"/>
            <ac:spMk id="8" creationId="{733702D9-C266-4796-AE6D-ADD7500C783B}"/>
          </ac:spMkLst>
        </pc:spChg>
      </pc:sldChg>
      <pc:sldChg chg="addSp modSp new mod">
        <pc:chgData name="ezgi t" userId="e679b578ed1732e5" providerId="LiveId" clId="{24A10F7E-B9CD-4CBD-91F6-82F593539999}" dt="2020-09-20T12:45:01.779" v="3554" actId="255"/>
        <pc:sldMkLst>
          <pc:docMk/>
          <pc:sldMk cId="1277204747" sldId="319"/>
        </pc:sldMkLst>
        <pc:spChg chg="add mod">
          <ac:chgData name="ezgi t" userId="e679b578ed1732e5" providerId="LiveId" clId="{24A10F7E-B9CD-4CBD-91F6-82F593539999}" dt="2020-09-20T12:44:54.921" v="3553" actId="255"/>
          <ac:spMkLst>
            <pc:docMk/>
            <pc:sldMk cId="1277204747" sldId="319"/>
            <ac:spMk id="2" creationId="{7E212101-724B-44D4-8094-3E17CCA7D90C}"/>
          </ac:spMkLst>
        </pc:spChg>
        <pc:spChg chg="add">
          <ac:chgData name="ezgi t" userId="e679b578ed1732e5" providerId="LiveId" clId="{24A10F7E-B9CD-4CBD-91F6-82F593539999}" dt="2020-09-20T12:42:36.170" v="3368" actId="22"/>
          <ac:spMkLst>
            <pc:docMk/>
            <pc:sldMk cId="1277204747" sldId="319"/>
            <ac:spMk id="4" creationId="{E85387B7-BAE8-45CD-8443-0A439929457D}"/>
          </ac:spMkLst>
        </pc:spChg>
        <pc:spChg chg="add">
          <ac:chgData name="ezgi t" userId="e679b578ed1732e5" providerId="LiveId" clId="{24A10F7E-B9CD-4CBD-91F6-82F593539999}" dt="2020-09-20T12:43:25.864" v="3379" actId="22"/>
          <ac:spMkLst>
            <pc:docMk/>
            <pc:sldMk cId="1277204747" sldId="319"/>
            <ac:spMk id="6" creationId="{B5CF2C03-3423-4CCE-B8CA-2613DC3589B4}"/>
          </ac:spMkLst>
        </pc:spChg>
        <pc:spChg chg="add mod">
          <ac:chgData name="ezgi t" userId="e679b578ed1732e5" providerId="LiveId" clId="{24A10F7E-B9CD-4CBD-91F6-82F593539999}" dt="2020-09-20T12:45:01.779" v="3554" actId="255"/>
          <ac:spMkLst>
            <pc:docMk/>
            <pc:sldMk cId="1277204747" sldId="319"/>
            <ac:spMk id="7" creationId="{81B04167-65A8-436C-8B3E-8F851799F23A}"/>
          </ac:spMkLst>
        </pc:spChg>
      </pc:sldChg>
      <pc:sldChg chg="addSp modSp new mod">
        <pc:chgData name="ezgi t" userId="e679b578ed1732e5" providerId="LiveId" clId="{24A10F7E-B9CD-4CBD-91F6-82F593539999}" dt="2020-09-20T12:50:41.574" v="4079" actId="20577"/>
        <pc:sldMkLst>
          <pc:docMk/>
          <pc:sldMk cId="403331187" sldId="320"/>
        </pc:sldMkLst>
        <pc:spChg chg="add mod">
          <ac:chgData name="ezgi t" userId="e679b578ed1732e5" providerId="LiveId" clId="{24A10F7E-B9CD-4CBD-91F6-82F593539999}" dt="2020-09-20T12:49:41.258" v="3961" actId="20577"/>
          <ac:spMkLst>
            <pc:docMk/>
            <pc:sldMk cId="403331187" sldId="320"/>
            <ac:spMk id="2" creationId="{31A1398F-00F0-4D2F-BBEE-612342F33F10}"/>
          </ac:spMkLst>
        </pc:spChg>
        <pc:spChg chg="add">
          <ac:chgData name="ezgi t" userId="e679b578ed1732e5" providerId="LiveId" clId="{24A10F7E-B9CD-4CBD-91F6-82F593539999}" dt="2020-09-20T12:42:38.761" v="3369" actId="22"/>
          <ac:spMkLst>
            <pc:docMk/>
            <pc:sldMk cId="403331187" sldId="320"/>
            <ac:spMk id="4" creationId="{D6F7A124-BD72-4C91-BFA2-6EC98151EA27}"/>
          </ac:spMkLst>
        </pc:spChg>
        <pc:spChg chg="add">
          <ac:chgData name="ezgi t" userId="e679b578ed1732e5" providerId="LiveId" clId="{24A10F7E-B9CD-4CBD-91F6-82F593539999}" dt="2020-09-20T12:43:27.441" v="3380" actId="22"/>
          <ac:spMkLst>
            <pc:docMk/>
            <pc:sldMk cId="403331187" sldId="320"/>
            <ac:spMk id="6" creationId="{7A8222AD-800C-477B-A7CF-89D1AF3DD681}"/>
          </ac:spMkLst>
        </pc:spChg>
        <pc:spChg chg="add mod">
          <ac:chgData name="ezgi t" userId="e679b578ed1732e5" providerId="LiveId" clId="{24A10F7E-B9CD-4CBD-91F6-82F593539999}" dt="2020-09-20T12:50:41.574" v="4079" actId="20577"/>
          <ac:spMkLst>
            <pc:docMk/>
            <pc:sldMk cId="403331187" sldId="320"/>
            <ac:spMk id="7" creationId="{EEC29901-6820-42B1-8132-2CFAF92E6E1E}"/>
          </ac:spMkLst>
        </pc:spChg>
      </pc:sldChg>
      <pc:sldChg chg="new del">
        <pc:chgData name="ezgi t" userId="e679b578ed1732e5" providerId="LiveId" clId="{24A10F7E-B9CD-4CBD-91F6-82F593539999}" dt="2020-09-20T12:28:28.278" v="2518" actId="2696"/>
        <pc:sldMkLst>
          <pc:docMk/>
          <pc:sldMk cId="500375069" sldId="321"/>
        </pc:sldMkLst>
      </pc:sldChg>
      <pc:sldChg chg="addSp modSp new mod">
        <pc:chgData name="ezgi t" userId="e679b578ed1732e5" providerId="LiveId" clId="{24A10F7E-B9CD-4CBD-91F6-82F593539999}" dt="2020-09-20T12:49:13.143" v="3956" actId="255"/>
        <pc:sldMkLst>
          <pc:docMk/>
          <pc:sldMk cId="1871547917" sldId="321"/>
        </pc:sldMkLst>
        <pc:spChg chg="add mod">
          <ac:chgData name="ezgi t" userId="e679b578ed1732e5" providerId="LiveId" clId="{24A10F7E-B9CD-4CBD-91F6-82F593539999}" dt="2020-09-20T12:47:57.029" v="3778" actId="20577"/>
          <ac:spMkLst>
            <pc:docMk/>
            <pc:sldMk cId="1871547917" sldId="321"/>
            <ac:spMk id="2" creationId="{A4C5D193-8FC2-40C9-8FA3-8820573ACA0B}"/>
          </ac:spMkLst>
        </pc:spChg>
        <pc:spChg chg="add">
          <ac:chgData name="ezgi t" userId="e679b578ed1732e5" providerId="LiveId" clId="{24A10F7E-B9CD-4CBD-91F6-82F593539999}" dt="2020-09-20T12:42:42.689" v="3371" actId="22"/>
          <ac:spMkLst>
            <pc:docMk/>
            <pc:sldMk cId="1871547917" sldId="321"/>
            <ac:spMk id="4" creationId="{1D647C43-5FD1-443A-97D8-B18C6DCA8285}"/>
          </ac:spMkLst>
        </pc:spChg>
        <pc:spChg chg="add">
          <ac:chgData name="ezgi t" userId="e679b578ed1732e5" providerId="LiveId" clId="{24A10F7E-B9CD-4CBD-91F6-82F593539999}" dt="2020-09-20T12:43:30.034" v="3382" actId="22"/>
          <ac:spMkLst>
            <pc:docMk/>
            <pc:sldMk cId="1871547917" sldId="321"/>
            <ac:spMk id="6" creationId="{4A2248B3-B393-4ABE-B896-E4DE577E5B7F}"/>
          </ac:spMkLst>
        </pc:spChg>
        <pc:spChg chg="add mod">
          <ac:chgData name="ezgi t" userId="e679b578ed1732e5" providerId="LiveId" clId="{24A10F7E-B9CD-4CBD-91F6-82F593539999}" dt="2020-09-20T12:49:13.143" v="3956" actId="255"/>
          <ac:spMkLst>
            <pc:docMk/>
            <pc:sldMk cId="1871547917" sldId="321"/>
            <ac:spMk id="7" creationId="{F23F74C4-9612-4F27-9648-F77DA0605EB7}"/>
          </ac:spMkLst>
        </pc:spChg>
      </pc:sldChg>
      <pc:sldChg chg="addSp modSp new mod ord">
        <pc:chgData name="ezgi t" userId="e679b578ed1732e5" providerId="LiveId" clId="{24A10F7E-B9CD-4CBD-91F6-82F593539999}" dt="2020-09-20T12:54:45.290" v="4416" actId="14100"/>
        <pc:sldMkLst>
          <pc:docMk/>
          <pc:sldMk cId="781925901" sldId="322"/>
        </pc:sldMkLst>
        <pc:spChg chg="add mod">
          <ac:chgData name="ezgi t" userId="e679b578ed1732e5" providerId="LiveId" clId="{24A10F7E-B9CD-4CBD-91F6-82F593539999}" dt="2020-09-20T12:45:33.055" v="3570" actId="20577"/>
          <ac:spMkLst>
            <pc:docMk/>
            <pc:sldMk cId="781925901" sldId="322"/>
            <ac:spMk id="2" creationId="{7778CE38-B9F9-4D99-BC80-F24CE67EF4AE}"/>
          </ac:spMkLst>
        </pc:spChg>
        <pc:spChg chg="add">
          <ac:chgData name="ezgi t" userId="e679b578ed1732e5" providerId="LiveId" clId="{24A10F7E-B9CD-4CBD-91F6-82F593539999}" dt="2020-09-20T12:42:41.178" v="3370" actId="22"/>
          <ac:spMkLst>
            <pc:docMk/>
            <pc:sldMk cId="781925901" sldId="322"/>
            <ac:spMk id="4" creationId="{24D68D5C-BEB4-4C18-B261-F5D771E6BA8D}"/>
          </ac:spMkLst>
        </pc:spChg>
        <pc:spChg chg="add">
          <ac:chgData name="ezgi t" userId="e679b578ed1732e5" providerId="LiveId" clId="{24A10F7E-B9CD-4CBD-91F6-82F593539999}" dt="2020-09-20T12:43:28.826" v="3381" actId="22"/>
          <ac:spMkLst>
            <pc:docMk/>
            <pc:sldMk cId="781925901" sldId="322"/>
            <ac:spMk id="6" creationId="{461E1061-F386-4401-963B-D329004479B9}"/>
          </ac:spMkLst>
        </pc:spChg>
        <pc:spChg chg="add mod">
          <ac:chgData name="ezgi t" userId="e679b578ed1732e5" providerId="LiveId" clId="{24A10F7E-B9CD-4CBD-91F6-82F593539999}" dt="2020-09-20T12:46:31.233" v="3664" actId="20577"/>
          <ac:spMkLst>
            <pc:docMk/>
            <pc:sldMk cId="781925901" sldId="322"/>
            <ac:spMk id="7" creationId="{DF0B0E7F-C998-4D89-8CC2-22844D441457}"/>
          </ac:spMkLst>
        </pc:spChg>
        <pc:spChg chg="add mod">
          <ac:chgData name="ezgi t" userId="e679b578ed1732e5" providerId="LiveId" clId="{24A10F7E-B9CD-4CBD-91F6-82F593539999}" dt="2020-09-20T12:54:45.290" v="4416" actId="14100"/>
          <ac:spMkLst>
            <pc:docMk/>
            <pc:sldMk cId="781925901" sldId="322"/>
            <ac:spMk id="8" creationId="{99200D5C-9AA7-4A8B-AFCE-33C0FDE613F1}"/>
          </ac:spMkLst>
        </pc:spChg>
        <pc:spChg chg="add mod">
          <ac:chgData name="ezgi t" userId="e679b578ed1732e5" providerId="LiveId" clId="{24A10F7E-B9CD-4CBD-91F6-82F593539999}" dt="2020-09-20T12:54:40.027" v="4415" actId="255"/>
          <ac:spMkLst>
            <pc:docMk/>
            <pc:sldMk cId="781925901" sldId="322"/>
            <ac:spMk id="9" creationId="{06CDF961-D5BC-41A2-88D3-1948C7B1D82B}"/>
          </ac:spMkLst>
        </pc:spChg>
      </pc:sldChg>
      <pc:sldChg chg="addSp modSp new mod">
        <pc:chgData name="ezgi t" userId="e679b578ed1732e5" providerId="LiveId" clId="{24A10F7E-B9CD-4CBD-91F6-82F593539999}" dt="2020-09-20T12:54:25.509" v="4414" actId="14100"/>
        <pc:sldMkLst>
          <pc:docMk/>
          <pc:sldMk cId="866749706" sldId="323"/>
        </pc:sldMkLst>
        <pc:spChg chg="add mod">
          <ac:chgData name="ezgi t" userId="e679b578ed1732e5" providerId="LiveId" clId="{24A10F7E-B9CD-4CBD-91F6-82F593539999}" dt="2020-09-20T12:51:35.040" v="4092" actId="14100"/>
          <ac:spMkLst>
            <pc:docMk/>
            <pc:sldMk cId="866749706" sldId="323"/>
            <ac:spMk id="2" creationId="{0E89165C-ECF9-4FAC-BA8D-9EC3AD30CB26}"/>
          </ac:spMkLst>
        </pc:spChg>
        <pc:spChg chg="add">
          <ac:chgData name="ezgi t" userId="e679b578ed1732e5" providerId="LiveId" clId="{24A10F7E-B9CD-4CBD-91F6-82F593539999}" dt="2020-09-20T12:42:44.351" v="3372" actId="22"/>
          <ac:spMkLst>
            <pc:docMk/>
            <pc:sldMk cId="866749706" sldId="323"/>
            <ac:spMk id="4" creationId="{1AEFCF34-A091-41C6-86BA-367BF40A95CA}"/>
          </ac:spMkLst>
        </pc:spChg>
        <pc:spChg chg="add">
          <ac:chgData name="ezgi t" userId="e679b578ed1732e5" providerId="LiveId" clId="{24A10F7E-B9CD-4CBD-91F6-82F593539999}" dt="2020-09-20T12:43:32.049" v="3383" actId="22"/>
          <ac:spMkLst>
            <pc:docMk/>
            <pc:sldMk cId="866749706" sldId="323"/>
            <ac:spMk id="6" creationId="{E1C4238A-4D77-4C43-9E65-9C24DF4001F4}"/>
          </ac:spMkLst>
        </pc:spChg>
        <pc:spChg chg="add mod">
          <ac:chgData name="ezgi t" userId="e679b578ed1732e5" providerId="LiveId" clId="{24A10F7E-B9CD-4CBD-91F6-82F593539999}" dt="2020-09-20T12:53:03.955" v="4276" actId="20577"/>
          <ac:spMkLst>
            <pc:docMk/>
            <pc:sldMk cId="866749706" sldId="323"/>
            <ac:spMk id="7" creationId="{2D0A0FD8-AC35-4CB6-A46B-610685B2DADF}"/>
          </ac:spMkLst>
        </pc:spChg>
        <pc:spChg chg="add">
          <ac:chgData name="ezgi t" userId="e679b578ed1732e5" providerId="LiveId" clId="{24A10F7E-B9CD-4CBD-91F6-82F593539999}" dt="2020-09-20T12:53:16.167" v="4277" actId="11529"/>
          <ac:spMkLst>
            <pc:docMk/>
            <pc:sldMk cId="866749706" sldId="323"/>
            <ac:spMk id="8" creationId="{9FA6C2FC-D219-4796-87A5-6B0E841C7975}"/>
          </ac:spMkLst>
        </pc:spChg>
        <pc:spChg chg="add mod">
          <ac:chgData name="ezgi t" userId="e679b578ed1732e5" providerId="LiveId" clId="{24A10F7E-B9CD-4CBD-91F6-82F593539999}" dt="2020-09-20T12:54:25.509" v="4414" actId="14100"/>
          <ac:spMkLst>
            <pc:docMk/>
            <pc:sldMk cId="866749706" sldId="323"/>
            <ac:spMk id="9" creationId="{F28BAD05-9A96-4BD2-923A-C62C8CC69ED3}"/>
          </ac:spMkLst>
        </pc:spChg>
      </pc:sldChg>
      <pc:sldChg chg="addSp modSp new mod">
        <pc:chgData name="ezgi t" userId="e679b578ed1732e5" providerId="LiveId" clId="{24A10F7E-B9CD-4CBD-91F6-82F593539999}" dt="2020-09-20T12:57:34.460" v="4792" actId="20577"/>
        <pc:sldMkLst>
          <pc:docMk/>
          <pc:sldMk cId="903552558" sldId="324"/>
        </pc:sldMkLst>
        <pc:spChg chg="add mod">
          <ac:chgData name="ezgi t" userId="e679b578ed1732e5" providerId="LiveId" clId="{24A10F7E-B9CD-4CBD-91F6-82F593539999}" dt="2020-09-20T12:55:22.554" v="4426" actId="14100"/>
          <ac:spMkLst>
            <pc:docMk/>
            <pc:sldMk cId="903552558" sldId="324"/>
            <ac:spMk id="2" creationId="{4C378655-BD32-4BD0-AC45-162082CC72C9}"/>
          </ac:spMkLst>
        </pc:spChg>
        <pc:spChg chg="add">
          <ac:chgData name="ezgi t" userId="e679b578ed1732e5" providerId="LiveId" clId="{24A10F7E-B9CD-4CBD-91F6-82F593539999}" dt="2020-09-20T12:42:45.651" v="3373" actId="22"/>
          <ac:spMkLst>
            <pc:docMk/>
            <pc:sldMk cId="903552558" sldId="324"/>
            <ac:spMk id="4" creationId="{1434A17F-0B46-421E-9D5F-D99CB11B46B1}"/>
          </ac:spMkLst>
        </pc:spChg>
        <pc:spChg chg="add">
          <ac:chgData name="ezgi t" userId="e679b578ed1732e5" providerId="LiveId" clId="{24A10F7E-B9CD-4CBD-91F6-82F593539999}" dt="2020-09-20T12:43:33.417" v="3384" actId="22"/>
          <ac:spMkLst>
            <pc:docMk/>
            <pc:sldMk cId="903552558" sldId="324"/>
            <ac:spMk id="6" creationId="{AF462951-1CE8-4E16-AC22-408AC4DE56BB}"/>
          </ac:spMkLst>
        </pc:spChg>
        <pc:spChg chg="add mod">
          <ac:chgData name="ezgi t" userId="e679b578ed1732e5" providerId="LiveId" clId="{24A10F7E-B9CD-4CBD-91F6-82F593539999}" dt="2020-09-20T12:57:34.460" v="4792" actId="20577"/>
          <ac:spMkLst>
            <pc:docMk/>
            <pc:sldMk cId="903552558" sldId="324"/>
            <ac:spMk id="7" creationId="{01BCCD94-97FB-47C2-BD16-4D22F8DB8D1E}"/>
          </ac:spMkLst>
        </pc:spChg>
      </pc:sldChg>
      <pc:sldChg chg="addSp modSp new mod">
        <pc:chgData name="ezgi t" userId="e679b578ed1732e5" providerId="LiveId" clId="{24A10F7E-B9CD-4CBD-91F6-82F593539999}" dt="2020-09-20T12:33:23.799" v="2934" actId="123"/>
        <pc:sldMkLst>
          <pc:docMk/>
          <pc:sldMk cId="1610144719" sldId="325"/>
        </pc:sldMkLst>
        <pc:spChg chg="add mod">
          <ac:chgData name="ezgi t" userId="e679b578ed1732e5" providerId="LiveId" clId="{24A10F7E-B9CD-4CBD-91F6-82F593539999}" dt="2020-09-20T12:31:24.835" v="2663" actId="1076"/>
          <ac:spMkLst>
            <pc:docMk/>
            <pc:sldMk cId="1610144719" sldId="325"/>
            <ac:spMk id="3" creationId="{1DA5BC58-7D45-4666-BF43-9753FDA954FC}"/>
          </ac:spMkLst>
        </pc:spChg>
        <pc:spChg chg="add mod">
          <ac:chgData name="ezgi t" userId="e679b578ed1732e5" providerId="LiveId" clId="{24A10F7E-B9CD-4CBD-91F6-82F593539999}" dt="2020-09-20T12:33:23.799" v="2934" actId="123"/>
          <ac:spMkLst>
            <pc:docMk/>
            <pc:sldMk cId="1610144719" sldId="325"/>
            <ac:spMk id="4" creationId="{DEE5A410-C31B-4C49-9EA5-49911E2745D8}"/>
          </ac:spMkLst>
        </pc:spChg>
      </pc:sldChg>
      <pc:sldChg chg="addSp delSp modSp new mod">
        <pc:chgData name="ezgi t" userId="e679b578ed1732e5" providerId="LiveId" clId="{24A10F7E-B9CD-4CBD-91F6-82F593539999}" dt="2020-09-20T13:02:51.330" v="4940" actId="1076"/>
        <pc:sldMkLst>
          <pc:docMk/>
          <pc:sldMk cId="2278496938" sldId="326"/>
        </pc:sldMkLst>
        <pc:spChg chg="add mod">
          <ac:chgData name="ezgi t" userId="e679b578ed1732e5" providerId="LiveId" clId="{24A10F7E-B9CD-4CBD-91F6-82F593539999}" dt="2020-09-20T12:59:42.731" v="4847" actId="1076"/>
          <ac:spMkLst>
            <pc:docMk/>
            <pc:sldMk cId="2278496938" sldId="326"/>
            <ac:spMk id="2" creationId="{064E77D9-92D2-412B-8EA3-B3D6849D7ABA}"/>
          </ac:spMkLst>
        </pc:spChg>
        <pc:spChg chg="add mod">
          <ac:chgData name="ezgi t" userId="e679b578ed1732e5" providerId="LiveId" clId="{24A10F7E-B9CD-4CBD-91F6-82F593539999}" dt="2020-09-20T13:02:51.330" v="4940" actId="1076"/>
          <ac:spMkLst>
            <pc:docMk/>
            <pc:sldMk cId="2278496938" sldId="326"/>
            <ac:spMk id="7" creationId="{D2870AC6-DC6C-414A-959F-4951F0228509}"/>
          </ac:spMkLst>
        </pc:spChg>
        <pc:spChg chg="add mod">
          <ac:chgData name="ezgi t" userId="e679b578ed1732e5" providerId="LiveId" clId="{24A10F7E-B9CD-4CBD-91F6-82F593539999}" dt="2020-09-20T13:02:42.272" v="4939" actId="1076"/>
          <ac:spMkLst>
            <pc:docMk/>
            <pc:sldMk cId="2278496938" sldId="326"/>
            <ac:spMk id="8" creationId="{CAED9BE0-FBF4-4E83-AF89-B0564FD5756D}"/>
          </ac:spMkLst>
        </pc:spChg>
        <pc:spChg chg="add mod">
          <ac:chgData name="ezgi t" userId="e679b578ed1732e5" providerId="LiveId" clId="{24A10F7E-B9CD-4CBD-91F6-82F593539999}" dt="2020-09-20T13:02:26.050" v="4936" actId="255"/>
          <ac:spMkLst>
            <pc:docMk/>
            <pc:sldMk cId="2278496938" sldId="326"/>
            <ac:spMk id="9" creationId="{253299CF-94A0-44D9-A973-63CFF4CDD5EF}"/>
          </ac:spMkLst>
        </pc:spChg>
        <pc:picChg chg="add del mod">
          <ac:chgData name="ezgi t" userId="e679b578ed1732e5" providerId="LiveId" clId="{24A10F7E-B9CD-4CBD-91F6-82F593539999}" dt="2020-09-20T13:00:42.588" v="4853" actId="21"/>
          <ac:picMkLst>
            <pc:docMk/>
            <pc:sldMk cId="2278496938" sldId="326"/>
            <ac:picMk id="4" creationId="{C790AAC8-017D-4484-86F9-9EBA08703615}"/>
          </ac:picMkLst>
        </pc:picChg>
        <pc:picChg chg="add del mod">
          <ac:chgData name="ezgi t" userId="e679b578ed1732e5" providerId="LiveId" clId="{24A10F7E-B9CD-4CBD-91F6-82F593539999}" dt="2020-09-20T13:00:42.588" v="4853" actId="21"/>
          <ac:picMkLst>
            <pc:docMk/>
            <pc:sldMk cId="2278496938" sldId="326"/>
            <ac:picMk id="6" creationId="{F9BD392A-E08B-40C3-9C60-0D1B6FE96A1D}"/>
          </ac:picMkLst>
        </pc:picChg>
      </pc:sldChg>
      <pc:sldChg chg="add del">
        <pc:chgData name="ezgi t" userId="e679b578ed1732e5" providerId="LiveId" clId="{24A10F7E-B9CD-4CBD-91F6-82F593539999}" dt="2020-09-20T12:42:27.483" v="3367"/>
        <pc:sldMkLst>
          <pc:docMk/>
          <pc:sldMk cId="2907080879" sldId="326"/>
        </pc:sldMkLst>
      </pc:sldChg>
      <pc:sldChg chg="add del">
        <pc:chgData name="ezgi t" userId="e679b578ed1732e5" providerId="LiveId" clId="{24A10F7E-B9CD-4CBD-91F6-82F593539999}" dt="2020-09-20T12:42:20.330" v="3365"/>
        <pc:sldMkLst>
          <pc:docMk/>
          <pc:sldMk cId="3192373750" sldId="326"/>
        </pc:sldMkLst>
      </pc:sldChg>
      <pc:sldChg chg="new del">
        <pc:chgData name="ezgi t" userId="e679b578ed1732e5" providerId="LiveId" clId="{24A10F7E-B9CD-4CBD-91F6-82F593539999}" dt="2020-09-20T12:59:10.015" v="4795" actId="2696"/>
        <pc:sldMkLst>
          <pc:docMk/>
          <pc:sldMk cId="3011448309" sldId="327"/>
        </pc:sldMkLst>
      </pc:sldChg>
      <pc:sldMasterChg chg="delSldLayout">
        <pc:chgData name="ezgi t" userId="e679b578ed1732e5" providerId="LiveId" clId="{24A10F7E-B9CD-4CBD-91F6-82F593539999}" dt="2020-09-20T12:24:45.755" v="2507" actId="2696"/>
        <pc:sldMasterMkLst>
          <pc:docMk/>
          <pc:sldMasterMk cId="3428835555" sldId="2147483661"/>
        </pc:sldMasterMkLst>
        <pc:sldLayoutChg chg="del">
          <pc:chgData name="ezgi t" userId="e679b578ed1732e5" providerId="LiveId" clId="{24A10F7E-B9CD-4CBD-91F6-82F593539999}" dt="2020-09-20T12:24:45.755" v="2507" actId="2696"/>
          <pc:sldLayoutMkLst>
            <pc:docMk/>
            <pc:sldMasterMk cId="3428835555" sldId="2147483661"/>
            <pc:sldLayoutMk cId="2102905425" sldId="214748368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20BF-8E9E-4990-ADBA-DFD661C9390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FAA00-4386-4F0F-8EB1-091C334339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7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89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97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93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3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9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75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00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15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0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13BA-4C3B-4CAF-9C42-D16CF7168D6B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668B-32B1-4721-B25A-137CBA693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07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29FFE943-88CE-4531-BBE5-24F5735AA9EB}"/>
              </a:ext>
            </a:extLst>
          </p:cNvPr>
          <p:cNvSpPr txBox="1"/>
          <p:nvPr/>
        </p:nvSpPr>
        <p:spPr>
          <a:xfrm>
            <a:off x="2177941" y="642403"/>
            <a:ext cx="82115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b="1" dirty="0" smtClean="0">
                <a:solidFill>
                  <a:srgbClr val="C00000"/>
                </a:solidFill>
              </a:rPr>
              <a:t>SÜLEYMAN NAZİF İLKOKULU</a:t>
            </a:r>
          </a:p>
          <a:p>
            <a:r>
              <a:rPr lang="tr-TR" sz="6600" b="1" dirty="0" smtClean="0">
                <a:solidFill>
                  <a:srgbClr val="C00000"/>
                </a:solidFill>
              </a:rPr>
              <a:t>AKRAN </a:t>
            </a:r>
            <a:r>
              <a:rPr lang="tr-TR" sz="6600" b="1" dirty="0" smtClean="0">
                <a:solidFill>
                  <a:srgbClr val="C00000"/>
                </a:solidFill>
              </a:rPr>
              <a:t>ZORBALIĞIYLA MÜCADELE </a:t>
            </a:r>
          </a:p>
          <a:p>
            <a:r>
              <a:rPr lang="tr-TR" sz="6600" dirty="0" smtClean="0"/>
              <a:t>ÖĞRENCİ SEMİNERİ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553021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3DE807EE-49FD-E247-89B3-0030E95D7CD7}"/>
              </a:ext>
            </a:extLst>
          </p:cNvPr>
          <p:cNvSpPr/>
          <p:nvPr/>
        </p:nvSpPr>
        <p:spPr>
          <a:xfrm>
            <a:off x="549810" y="1917698"/>
            <a:ext cx="3222090" cy="316230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ZORBALIK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1287780" y="2529352"/>
            <a:ext cx="22631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/>
              <a:t>Mağdur veya Kurban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5593DADB-8EBA-154E-AA4B-ED9948150E24}"/>
              </a:ext>
            </a:extLst>
          </p:cNvPr>
          <p:cNvSpPr txBox="1"/>
          <p:nvPr/>
        </p:nvSpPr>
        <p:spPr>
          <a:xfrm>
            <a:off x="4003196" y="2131367"/>
            <a:ext cx="77443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Fiziksel, sözel, psikolojik veya siber incitici</a:t>
            </a:r>
            <a:r>
              <a:rPr lang="tr-TR" sz="3200" dirty="0"/>
              <a:t>, yıkıcı şeylere maruz kalan kişidir.</a:t>
            </a:r>
          </a:p>
        </p:txBody>
      </p:sp>
    </p:spTree>
    <p:extLst>
      <p:ext uri="{BB962C8B-B14F-4D97-AF65-F5344CB8AC3E}">
        <p14:creationId xmlns:p14="http://schemas.microsoft.com/office/powerpoint/2010/main" val="27254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3DE807EE-49FD-E247-89B3-0030E95D7CD7}"/>
              </a:ext>
            </a:extLst>
          </p:cNvPr>
          <p:cNvSpPr/>
          <p:nvPr/>
        </p:nvSpPr>
        <p:spPr>
          <a:xfrm>
            <a:off x="8764170" y="1493906"/>
            <a:ext cx="3222090" cy="316230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ZORBALIK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9379050" y="2105560"/>
            <a:ext cx="22631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/>
              <a:t>Mağdur veya Kurban</a:t>
            </a: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3EF3A006-643A-8345-92B2-6C07DF0F2F3B}"/>
              </a:ext>
            </a:extLst>
          </p:cNvPr>
          <p:cNvSpPr/>
          <p:nvPr/>
        </p:nvSpPr>
        <p:spPr>
          <a:xfrm>
            <a:off x="549810" y="1643378"/>
            <a:ext cx="3222090" cy="3162301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="" xmlns:a16="http://schemas.microsoft.com/office/drawing/2014/main" id="{D6C29FB0-1BCA-0346-81B7-DCCB463D2648}"/>
              </a:ext>
            </a:extLst>
          </p:cNvPr>
          <p:cNvSpPr txBox="1"/>
          <p:nvPr/>
        </p:nvSpPr>
        <p:spPr>
          <a:xfrm>
            <a:off x="1349468" y="2870585"/>
            <a:ext cx="162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/>
              <a:t>Zorba</a:t>
            </a:r>
          </a:p>
        </p:txBody>
      </p:sp>
      <p:pic>
        <p:nvPicPr>
          <p:cNvPr id="9" name="Picture 4" descr="http://kaanalgul.files.wordpress.com/2011/10/sanal-zorbalik-felaketleri-13181581.jpeg">
            <a:extLst>
              <a:ext uri="{FF2B5EF4-FFF2-40B4-BE49-F238E27FC236}">
                <a16:creationId xmlns="" xmlns:a16="http://schemas.microsoft.com/office/drawing/2014/main" id="{296B0836-7C01-1148-9DF4-33385E68B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201" y="1991765"/>
            <a:ext cx="2787667" cy="21665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Oval 9">
            <a:extLst>
              <a:ext uri="{FF2B5EF4-FFF2-40B4-BE49-F238E27FC236}">
                <a16:creationId xmlns="" xmlns:a16="http://schemas.microsoft.com/office/drawing/2014/main" id="{704061F7-4110-3845-89AA-25A25C627F0D}"/>
              </a:ext>
            </a:extLst>
          </p:cNvPr>
          <p:cNvSpPr/>
          <p:nvPr/>
        </p:nvSpPr>
        <p:spPr>
          <a:xfrm>
            <a:off x="5505766" y="5281195"/>
            <a:ext cx="1094596" cy="1096893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Metin kutusu 10">
            <a:extLst>
              <a:ext uri="{FF2B5EF4-FFF2-40B4-BE49-F238E27FC236}">
                <a16:creationId xmlns="" xmlns:a16="http://schemas.microsoft.com/office/drawing/2014/main" id="{8DBEFD25-955A-AF45-B404-5D00B7691A4B}"/>
              </a:ext>
            </a:extLst>
          </p:cNvPr>
          <p:cNvSpPr txBox="1"/>
          <p:nvPr/>
        </p:nvSpPr>
        <p:spPr>
          <a:xfrm>
            <a:off x="5588517" y="5592097"/>
            <a:ext cx="109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Seyirci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1E837FC-B4E8-E444-81C3-5CBD0E210380}"/>
              </a:ext>
            </a:extLst>
          </p:cNvPr>
          <p:cNvSpPr/>
          <p:nvPr/>
        </p:nvSpPr>
        <p:spPr>
          <a:xfrm>
            <a:off x="6952124" y="5281195"/>
            <a:ext cx="1094596" cy="1096893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4170C30-773E-6E4B-870F-319D85F751AD}"/>
              </a:ext>
            </a:extLst>
          </p:cNvPr>
          <p:cNvSpPr/>
          <p:nvPr/>
        </p:nvSpPr>
        <p:spPr>
          <a:xfrm>
            <a:off x="4059408" y="5281195"/>
            <a:ext cx="1094596" cy="1096893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B3E67821-AF80-CB4C-A3DE-D61E18B32E0E}"/>
              </a:ext>
            </a:extLst>
          </p:cNvPr>
          <p:cNvSpPr/>
          <p:nvPr/>
        </p:nvSpPr>
        <p:spPr>
          <a:xfrm>
            <a:off x="8398482" y="5228317"/>
            <a:ext cx="1094596" cy="1096893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9821BCBB-60FA-D946-829B-A1B4014115BD}"/>
              </a:ext>
            </a:extLst>
          </p:cNvPr>
          <p:cNvSpPr/>
          <p:nvPr/>
        </p:nvSpPr>
        <p:spPr>
          <a:xfrm>
            <a:off x="2698923" y="5228317"/>
            <a:ext cx="1094596" cy="1096893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7" name="Metin kutusu 16">
            <a:extLst>
              <a:ext uri="{FF2B5EF4-FFF2-40B4-BE49-F238E27FC236}">
                <a16:creationId xmlns="" xmlns:a16="http://schemas.microsoft.com/office/drawing/2014/main" id="{60814FCD-BAEE-3A4A-BE87-6FED4BE20A5A}"/>
              </a:ext>
            </a:extLst>
          </p:cNvPr>
          <p:cNvSpPr txBox="1"/>
          <p:nvPr/>
        </p:nvSpPr>
        <p:spPr>
          <a:xfrm>
            <a:off x="4235289" y="5592097"/>
            <a:ext cx="109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Seyirci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="" xmlns:a16="http://schemas.microsoft.com/office/drawing/2014/main" id="{869E4096-D9F8-5142-826B-37C29B793800}"/>
              </a:ext>
            </a:extLst>
          </p:cNvPr>
          <p:cNvSpPr txBox="1"/>
          <p:nvPr/>
        </p:nvSpPr>
        <p:spPr>
          <a:xfrm>
            <a:off x="2871682" y="5545394"/>
            <a:ext cx="109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Seyirci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="" xmlns:a16="http://schemas.microsoft.com/office/drawing/2014/main" id="{68340D20-B379-0049-83B6-14A2B00E64A6}"/>
              </a:ext>
            </a:extLst>
          </p:cNvPr>
          <p:cNvSpPr txBox="1"/>
          <p:nvPr/>
        </p:nvSpPr>
        <p:spPr>
          <a:xfrm>
            <a:off x="7127757" y="5592097"/>
            <a:ext cx="109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Seyirci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="" xmlns:a16="http://schemas.microsoft.com/office/drawing/2014/main" id="{301A9057-782C-2F40-A4C4-DE7D3790C845}"/>
              </a:ext>
            </a:extLst>
          </p:cNvPr>
          <p:cNvSpPr txBox="1"/>
          <p:nvPr/>
        </p:nvSpPr>
        <p:spPr>
          <a:xfrm>
            <a:off x="8574115" y="5592097"/>
            <a:ext cx="109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Seyirci</a:t>
            </a:r>
          </a:p>
        </p:txBody>
      </p:sp>
    </p:spTree>
    <p:extLst>
      <p:ext uri="{BB962C8B-B14F-4D97-AF65-F5344CB8AC3E}">
        <p14:creationId xmlns:p14="http://schemas.microsoft.com/office/powerpoint/2010/main" val="332805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3DE807EE-49FD-E247-89B3-0030E95D7CD7}"/>
              </a:ext>
            </a:extLst>
          </p:cNvPr>
          <p:cNvSpPr/>
          <p:nvPr/>
        </p:nvSpPr>
        <p:spPr>
          <a:xfrm>
            <a:off x="549810" y="1917698"/>
            <a:ext cx="3222090" cy="3162301"/>
          </a:xfrm>
          <a:prstGeom prst="ellipse">
            <a:avLst/>
          </a:prstGeom>
          <a:solidFill>
            <a:srgbClr val="FFFFFF">
              <a:shade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ZORBALIK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1029285" y="3075057"/>
            <a:ext cx="226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/>
              <a:t>Seyirciler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5593DADB-8EBA-154E-AA4B-ED9948150E24}"/>
              </a:ext>
            </a:extLst>
          </p:cNvPr>
          <p:cNvSpPr txBox="1"/>
          <p:nvPr/>
        </p:nvSpPr>
        <p:spPr>
          <a:xfrm>
            <a:off x="4003194" y="1623547"/>
            <a:ext cx="77443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/>
              <a:t>Zorbaca davranışlar genelde başkaları tarafından izlenmektedir. Bunlar seyircilerdir. </a:t>
            </a:r>
            <a:endParaRPr lang="tr-TR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tr-TR" sz="3200" dirty="0" smtClean="0"/>
              <a:t>Eğer </a:t>
            </a:r>
            <a:r>
              <a:rPr lang="tr-TR" sz="3200" dirty="0"/>
              <a:t>seyredenler zorbayı destekler veya engellemezse kendileri zorbaca davranış yapmamış olsalar dahi bu olayı sahiplenmiş olurlar. </a:t>
            </a:r>
            <a:endParaRPr lang="tr-TR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tr-TR" sz="3200" dirty="0" smtClean="0"/>
              <a:t>Bazı </a:t>
            </a:r>
            <a:r>
              <a:rPr lang="tr-TR" sz="3200" dirty="0"/>
              <a:t>seyirciler zorbalığı durdurmadığı için daha sonra suçluluk ve kızgınlık hissederler. </a:t>
            </a:r>
          </a:p>
        </p:txBody>
      </p:sp>
    </p:spTree>
    <p:extLst>
      <p:ext uri="{BB962C8B-B14F-4D97-AF65-F5344CB8AC3E}">
        <p14:creationId xmlns:p14="http://schemas.microsoft.com/office/powerpoint/2010/main" val="126714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8342616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HİSSETİKLERİMİZ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5593DADB-8EBA-154E-AA4B-ED9948150E24}"/>
              </a:ext>
            </a:extLst>
          </p:cNvPr>
          <p:cNvSpPr txBox="1"/>
          <p:nvPr/>
        </p:nvSpPr>
        <p:spPr>
          <a:xfrm>
            <a:off x="1051560" y="2131367"/>
            <a:ext cx="106959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Zorbalar </a:t>
            </a:r>
            <a:r>
              <a:rPr lang="tr-TR" sz="3200" dirty="0" smtClean="0"/>
              <a:t>iletişim becerileri sağlıklı olmayan ve karşı tarafa zarar vermekten, incitmekten </a:t>
            </a:r>
            <a:r>
              <a:rPr lang="tr-TR" sz="3200" dirty="0"/>
              <a:t>keyif </a:t>
            </a:r>
            <a:r>
              <a:rPr lang="tr-TR" sz="3200" dirty="0" smtClean="0"/>
              <a:t>alan kişilerdir. </a:t>
            </a:r>
            <a:r>
              <a:rPr lang="tr-TR" sz="3200" dirty="0"/>
              <a:t>Karşı tarafın ne hissettiğini, neler yaşadığını, ne düşündüğünü bilmek </a:t>
            </a:r>
            <a:r>
              <a:rPr lang="tr-TR" sz="3200" dirty="0" smtClean="0"/>
              <a:t>istemeyip  dikkat çekmeye çalışırlar.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Sizce zorbalığa maruz kalan kişiler neler yaşarlar?</a:t>
            </a:r>
          </a:p>
        </p:txBody>
      </p:sp>
    </p:spTree>
    <p:extLst>
      <p:ext uri="{BB962C8B-B14F-4D97-AF65-F5344CB8AC3E}">
        <p14:creationId xmlns:p14="http://schemas.microsoft.com/office/powerpoint/2010/main" val="4216537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8342616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ZORBALIK HİKAYELERİ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333297" y="2173327"/>
            <a:ext cx="8529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dirty="0" smtClean="0"/>
              <a:t>Zorbalığa Maruz Kalan Öğrencilerin Videosu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2931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5593DADB-8EBA-154E-AA4B-ED9948150E24}"/>
              </a:ext>
            </a:extLst>
          </p:cNvPr>
          <p:cNvSpPr txBox="1"/>
          <p:nvPr/>
        </p:nvSpPr>
        <p:spPr>
          <a:xfrm>
            <a:off x="3267724" y="1765217"/>
            <a:ext cx="83426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Bir kişinin kendisini karşısındaki kişinin yerine koyarak olaylara </a:t>
            </a:r>
            <a:r>
              <a:rPr lang="tr-TR" sz="4000" u="sng" dirty="0" smtClean="0"/>
              <a:t>onun bakış açısıyla bakması</a:t>
            </a:r>
            <a:r>
              <a:rPr lang="tr-TR" sz="4000" dirty="0" smtClean="0"/>
              <a:t>, o kişinin duygularını ve düşüncelerini doğru olarak anlaması, </a:t>
            </a:r>
            <a:r>
              <a:rPr lang="tr-TR" sz="4000" u="sng" dirty="0" smtClean="0"/>
              <a:t>hissetmesi</a:t>
            </a:r>
            <a:r>
              <a:rPr lang="tr-TR" sz="4000" dirty="0" smtClean="0"/>
              <a:t> ve bu durumu ona iletmesi sürecidir.</a:t>
            </a:r>
            <a:endParaRPr lang="tr-TR" sz="4000" dirty="0"/>
          </a:p>
        </p:txBody>
      </p:sp>
      <p:sp>
        <p:nvSpPr>
          <p:cNvPr id="3" name="Yuvarlatılmış Dikdörtgen 2">
            <a:extLst>
              <a:ext uri="{FF2B5EF4-FFF2-40B4-BE49-F238E27FC236}">
                <a16:creationId xmlns="" xmlns:a16="http://schemas.microsoft.com/office/drawing/2014/main" id="{2260B7A2-67F3-6D4D-BFDE-221C2736470B}"/>
              </a:ext>
            </a:extLst>
          </p:cNvPr>
          <p:cNvSpPr/>
          <p:nvPr/>
        </p:nvSpPr>
        <p:spPr>
          <a:xfrm>
            <a:off x="1036320" y="1807056"/>
            <a:ext cx="1920240" cy="270188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chemeClr val="tx1"/>
                </a:solidFill>
              </a:rPr>
              <a:t>EMPATİ</a:t>
            </a:r>
          </a:p>
        </p:txBody>
      </p:sp>
    </p:spTree>
    <p:extLst>
      <p:ext uri="{BB962C8B-B14F-4D97-AF65-F5344CB8AC3E}">
        <p14:creationId xmlns:p14="http://schemas.microsoft.com/office/powerpoint/2010/main" val="38713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DR\Downloads\EMPATİ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25" y="0"/>
            <a:ext cx="4847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171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249184" y="272779"/>
            <a:ext cx="8860776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ZORBALIK OLURSA NE YAPMALIYIZ?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="" xmlns:a16="http://schemas.microsoft.com/office/drawing/2014/main" id="{9199330F-BC33-B647-94D8-8C2B91E8027F}"/>
              </a:ext>
            </a:extLst>
          </p:cNvPr>
          <p:cNvSpPr txBox="1"/>
          <p:nvPr/>
        </p:nvSpPr>
        <p:spPr>
          <a:xfrm>
            <a:off x="3781259" y="1557463"/>
            <a:ext cx="78063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2400" dirty="0"/>
              <a:t>Okulda güvenli hissederek eğitim öğretim hayatını sürdürmek her öğrencinin hakkıdır.</a:t>
            </a:r>
          </a:p>
          <a:p>
            <a:endParaRPr lang="tr-TR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tr-TR" sz="2400" dirty="0"/>
              <a:t>Zorbalığa maruz kalan bir kişiyi gördüğümüzde </a:t>
            </a:r>
            <a:r>
              <a:rPr lang="tr-TR" sz="2400" b="1" dirty="0"/>
              <a:t>seyirci kalmamalıyız</a:t>
            </a:r>
            <a:r>
              <a:rPr lang="tr-TR" sz="2400" b="1" dirty="0" smtClean="0"/>
              <a:t>. </a:t>
            </a:r>
            <a:r>
              <a:rPr lang="tr-TR" sz="2400" dirty="0" smtClean="0"/>
              <a:t>Zorbalığa</a:t>
            </a:r>
            <a:r>
              <a:rPr lang="tr-TR" sz="2400" b="1" dirty="0" smtClean="0"/>
              <a:t> </a:t>
            </a:r>
            <a:r>
              <a:rPr lang="tr-TR" sz="2400" b="1" dirty="0" smtClean="0">
                <a:solidFill>
                  <a:srgbClr val="FF0000"/>
                </a:solidFill>
              </a:rPr>
              <a:t>DUR! </a:t>
            </a:r>
            <a:r>
              <a:rPr lang="tr-TR" sz="2400" dirty="0" smtClean="0"/>
              <a:t>demeli ve </a:t>
            </a:r>
            <a:r>
              <a:rPr lang="tr-TR" sz="2400" dirty="0"/>
              <a:t>m</a:t>
            </a:r>
            <a:r>
              <a:rPr lang="tr-TR" sz="2400" dirty="0" smtClean="0"/>
              <a:t>ağdura destek olmalıyız.</a:t>
            </a:r>
          </a:p>
          <a:p>
            <a:r>
              <a:rPr lang="tr-TR" sz="2400" dirty="0" smtClean="0"/>
              <a:t> </a:t>
            </a:r>
            <a:endParaRPr lang="tr-TR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tr-TR" sz="2400" dirty="0"/>
              <a:t>Kendimizi mağdurun yerine koymalı </a:t>
            </a:r>
            <a:r>
              <a:rPr lang="tr-TR" sz="2400" dirty="0" smtClean="0"/>
              <a:t>ve hissedebileceklerini </a:t>
            </a:r>
            <a:r>
              <a:rPr lang="tr-TR" sz="2400" dirty="0"/>
              <a:t>anlamalıyız. </a:t>
            </a:r>
            <a:endParaRPr lang="tr-TR" sz="2400" dirty="0" smtClean="0"/>
          </a:p>
          <a:p>
            <a:endParaRPr lang="tr-TR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tr-TR" sz="2400" dirty="0" smtClean="0"/>
              <a:t>Ailemizi </a:t>
            </a:r>
            <a:r>
              <a:rPr lang="tr-TR" sz="2400" dirty="0"/>
              <a:t>ve öğretmenlerimizi bilgilendirmeliyiz. Bu ispiyonlamak değildir bu bir hak arayışıdır.</a:t>
            </a:r>
          </a:p>
          <a:p>
            <a:endParaRPr lang="tr-TR" sz="3200" dirty="0"/>
          </a:p>
        </p:txBody>
      </p:sp>
      <p:pic>
        <p:nvPicPr>
          <p:cNvPr id="7" name="Resim 6" descr="metin, işaret içeren bir resim&#10;&#10;Açıklama otomatik olarak oluşturuldu">
            <a:extLst>
              <a:ext uri="{FF2B5EF4-FFF2-40B4-BE49-F238E27FC236}">
                <a16:creationId xmlns="" xmlns:a16="http://schemas.microsoft.com/office/drawing/2014/main" id="{71FFC400-D5A6-6D4B-96FB-D6D4EC55F0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1" y="2131367"/>
            <a:ext cx="3102785" cy="310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249184" y="272779"/>
            <a:ext cx="8860776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ZORBALIK OLURSA NE YAPMALIYIZ?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="" xmlns:a16="http://schemas.microsoft.com/office/drawing/2014/main" id="{9199330F-BC33-B647-94D8-8C2B91E8027F}"/>
              </a:ext>
            </a:extLst>
          </p:cNvPr>
          <p:cNvSpPr txBox="1"/>
          <p:nvPr/>
        </p:nvSpPr>
        <p:spPr>
          <a:xfrm>
            <a:off x="1781503" y="2053196"/>
            <a:ext cx="93284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 smtClean="0"/>
              <a:t>Zorbaya karşı </a:t>
            </a:r>
            <a:r>
              <a:rPr lang="tr-TR" sz="3200" b="1" dirty="0">
                <a:solidFill>
                  <a:srgbClr val="FF0000"/>
                </a:solidFill>
              </a:rPr>
              <a:t>“Hayır, dur ben bundan hiç hoşlanmadım.”</a:t>
            </a:r>
            <a:r>
              <a:rPr lang="tr-TR" sz="3200" dirty="0"/>
              <a:t> </a:t>
            </a:r>
            <a:r>
              <a:rPr lang="tr-TR" sz="3200" dirty="0" smtClean="0"/>
              <a:t> demeli, rahatsızlığımızı mutlaka ifade etmeliyiz.</a:t>
            </a:r>
          </a:p>
          <a:p>
            <a:endParaRPr lang="tr-TR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tr-TR" sz="3200" dirty="0" smtClean="0"/>
              <a:t>Arkadaşın korkuyor</a:t>
            </a:r>
            <a:r>
              <a:rPr lang="tr-TR" sz="3200" dirty="0"/>
              <a:t>, tedirgin </a:t>
            </a:r>
            <a:r>
              <a:rPr lang="tr-TR" sz="3200" dirty="0" smtClean="0"/>
              <a:t>oluyor ve rahatsız </a:t>
            </a:r>
            <a:r>
              <a:rPr lang="tr-TR" sz="3200" dirty="0"/>
              <a:t>oluyorsa </a:t>
            </a:r>
            <a:r>
              <a:rPr lang="tr-TR" sz="3200" dirty="0" smtClean="0"/>
              <a:t>bu bir </a:t>
            </a:r>
            <a:r>
              <a:rPr lang="tr-TR" sz="3200" b="1" dirty="0"/>
              <a:t>şaka </a:t>
            </a:r>
            <a:r>
              <a:rPr lang="tr-TR" sz="3200" b="1" dirty="0" smtClean="0"/>
              <a:t>değil zorbalıktır.</a:t>
            </a:r>
          </a:p>
          <a:p>
            <a:endParaRPr lang="tr-TR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tr-TR" sz="3200" dirty="0" smtClean="0"/>
              <a:t>Arkadaşının mutsuzluğu seni mutlu etmemeli.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0490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www.martidergisi.com/wp-content/uploads/2012/01/akranzorbaligi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841" y="1360915"/>
            <a:ext cx="1938927" cy="28784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: Eğimli 2">
            <a:extLst>
              <a:ext uri="{FF2B5EF4-FFF2-40B4-BE49-F238E27FC236}">
                <a16:creationId xmlns="" xmlns:a16="http://schemas.microsoft.com/office/drawing/2014/main" id="{18E02FF0-AC9E-4C2A-87B3-8BDCBFBBB542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AKRAN ZORBALIĞI</a:t>
            </a:r>
          </a:p>
        </p:txBody>
      </p:sp>
      <p:pic>
        <p:nvPicPr>
          <p:cNvPr id="7" name="Resim 6" descr="çizim içeren bir resim&#10;&#10;Açıklama otomatik olarak oluşturuldu">
            <a:extLst>
              <a:ext uri="{FF2B5EF4-FFF2-40B4-BE49-F238E27FC236}">
                <a16:creationId xmlns="" xmlns:a16="http://schemas.microsoft.com/office/drawing/2014/main" id="{42B1ECDA-ED19-42B2-8A74-B8342FD63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822" y="1875348"/>
            <a:ext cx="4572000" cy="3429000"/>
          </a:xfrm>
          <a:prstGeom prst="rect">
            <a:avLst/>
          </a:prstGeom>
        </p:spPr>
      </p:pic>
      <p:pic>
        <p:nvPicPr>
          <p:cNvPr id="11" name="Resim 10" descr="çizim içeren bir resim&#10;&#10;Açıklama otomatik olarak oluşturuldu">
            <a:extLst>
              <a:ext uri="{FF2B5EF4-FFF2-40B4-BE49-F238E27FC236}">
                <a16:creationId xmlns="" xmlns:a16="http://schemas.microsoft.com/office/drawing/2014/main" id="{ECA3AB32-CC72-4CC4-A4B7-310D65B045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63" y="1457976"/>
            <a:ext cx="3736126" cy="2046855"/>
          </a:xfrm>
          <a:prstGeom prst="rect">
            <a:avLst/>
          </a:prstGeom>
        </p:spPr>
      </p:pic>
      <p:pic>
        <p:nvPicPr>
          <p:cNvPr id="15" name="Resim 14" descr="çizim içeren bir resim&#10;&#10;Açıklama otomatik olarak oluşturuldu">
            <a:extLst>
              <a:ext uri="{FF2B5EF4-FFF2-40B4-BE49-F238E27FC236}">
                <a16:creationId xmlns="" xmlns:a16="http://schemas.microsoft.com/office/drawing/2014/main" id="{82ED2642-89F8-4906-848E-8C86F3CA8F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9" y="4971607"/>
            <a:ext cx="4265594" cy="1567894"/>
          </a:xfrm>
          <a:prstGeom prst="rect">
            <a:avLst/>
          </a:prstGeom>
        </p:spPr>
      </p:pic>
      <p:pic>
        <p:nvPicPr>
          <p:cNvPr id="17" name="Resim 16" descr="çizim içeren bir resim&#10;&#10;Açıklama otomatik olarak oluşturuldu">
            <a:extLst>
              <a:ext uri="{FF2B5EF4-FFF2-40B4-BE49-F238E27FC236}">
                <a16:creationId xmlns="" xmlns:a16="http://schemas.microsoft.com/office/drawing/2014/main" id="{200ACCB0-0170-403F-B0D1-AA476A377F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08" y="4239702"/>
            <a:ext cx="3877095" cy="261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8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kaanalgul.files.wordpress.com/2011/10/sanal-zorbalik-felaketleri-1318158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02" y="1685498"/>
            <a:ext cx="5030973" cy="39100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6337739" y="1874684"/>
            <a:ext cx="52619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Güçlü durumdaki bir kişinin ya da kişilerin kendi kazançları veya keyifleri için kendilerinden güçsüz olarak gördüğü kişilere zarar vermek amacıyla yaptıkları </a:t>
            </a:r>
            <a:r>
              <a:rPr lang="tr-TR" sz="3200" b="1" dirty="0"/>
              <a:t>sürekli tekrar eden</a:t>
            </a:r>
            <a:r>
              <a:rPr lang="tr-TR" sz="3200" dirty="0"/>
              <a:t> psikolojik, fiziksel, </a:t>
            </a:r>
            <a:r>
              <a:rPr lang="tr-TR" sz="3200" dirty="0" smtClean="0"/>
              <a:t>sözel ve siber </a:t>
            </a:r>
            <a:r>
              <a:rPr lang="tr-TR" sz="3200" dirty="0"/>
              <a:t>şiddettir. </a:t>
            </a:r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ZORBALIK</a:t>
            </a:r>
          </a:p>
        </p:txBody>
      </p:sp>
    </p:spTree>
    <p:extLst>
      <p:ext uri="{BB962C8B-B14F-4D97-AF65-F5344CB8AC3E}">
        <p14:creationId xmlns:p14="http://schemas.microsoft.com/office/powerpoint/2010/main" val="359467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5852161" y="2095401"/>
            <a:ext cx="57475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Fiziksel</a:t>
            </a:r>
            <a:r>
              <a:rPr lang="tr-TR" sz="4000" dirty="0" smtClean="0"/>
              <a:t> olarak tokat atma, tekmeleme, eşyalarına zarar verme, herhangi bir cisimle yaralama gibi zorbalıklardır.</a:t>
            </a:r>
          </a:p>
          <a:p>
            <a:endParaRPr lang="tr-TR" sz="2400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 smtClean="0"/>
              <a:t>FİZİKSEL ZORBALIK</a:t>
            </a:r>
            <a:endParaRPr lang="tr-TR" sz="4400" dirty="0"/>
          </a:p>
        </p:txBody>
      </p:sp>
      <p:pic>
        <p:nvPicPr>
          <p:cNvPr id="2051" name="Picture 3" descr="C:\Users\PDR\Desktop\akran-zorbaligi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912" y="2095401"/>
            <a:ext cx="3864523" cy="331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8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5852161" y="1685498"/>
            <a:ext cx="57475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/>
          </a:p>
          <a:p>
            <a:r>
              <a:rPr lang="tr-TR" sz="4000" b="1" dirty="0"/>
              <a:t>Sözel </a:t>
            </a:r>
            <a:r>
              <a:rPr lang="tr-TR" sz="4000" dirty="0"/>
              <a:t>olarak küfür etmek, aşağılamak, bazı özellikleriyle sürekli alay etmek, tehdit etmek gibi zorbalıklardır.</a:t>
            </a:r>
          </a:p>
          <a:p>
            <a:endParaRPr lang="tr-TR" sz="2400" dirty="0" smtClean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 smtClean="0"/>
              <a:t>SÖZEL ZORBALIK</a:t>
            </a:r>
            <a:endParaRPr lang="tr-TR" sz="4400" dirty="0"/>
          </a:p>
        </p:txBody>
      </p:sp>
      <p:pic>
        <p:nvPicPr>
          <p:cNvPr id="2050" name="Picture 2" descr="C:\Users\PDR\Desktop\zorbalik-ve-zorbalikla-bas-etme-yontemleri-p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90" y="2296182"/>
            <a:ext cx="4916542" cy="276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38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5123793" y="1562078"/>
            <a:ext cx="69525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r-TR" sz="2800" dirty="0" smtClean="0"/>
              <a:t>Hakaret</a:t>
            </a:r>
            <a:r>
              <a:rPr lang="tr-TR" sz="2800" dirty="0"/>
              <a:t>, küçük düşürücü ya da tehdit içerikli mesaj veya resimler </a:t>
            </a:r>
            <a:r>
              <a:rPr lang="tr-TR" sz="2800" dirty="0" smtClean="0"/>
              <a:t>yaymak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 smtClean="0"/>
              <a:t>Sahte kimlik </a:t>
            </a:r>
            <a:r>
              <a:rPr lang="tr-TR" sz="2800" dirty="0"/>
              <a:t>ya da sosyal ağ hesabı oluşturarak kişileri romantik açıdan </a:t>
            </a:r>
            <a:r>
              <a:rPr lang="tr-TR" sz="2800" dirty="0" smtClean="0"/>
              <a:t>kandırmak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/>
              <a:t>R</a:t>
            </a:r>
            <a:r>
              <a:rPr lang="tr-TR" sz="2800" dirty="0" smtClean="0"/>
              <a:t>ahatsız </a:t>
            </a:r>
            <a:r>
              <a:rPr lang="tr-TR" sz="2800" dirty="0"/>
              <a:t>edici cinsel içerikli resimler ya da videolar </a:t>
            </a:r>
            <a:r>
              <a:rPr lang="tr-TR" sz="2800" dirty="0" smtClean="0"/>
              <a:t>göndermek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/>
              <a:t>M</a:t>
            </a:r>
            <a:r>
              <a:rPr lang="tr-TR" sz="2800" dirty="0" smtClean="0"/>
              <a:t>ağdurun </a:t>
            </a:r>
            <a:r>
              <a:rPr lang="tr-TR" sz="2800" dirty="0"/>
              <a:t>darp edildiği görüntüleri internette </a:t>
            </a:r>
            <a:r>
              <a:rPr lang="tr-TR" sz="2800" dirty="0" smtClean="0"/>
              <a:t>yaymak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/>
              <a:t>K</a:t>
            </a:r>
            <a:r>
              <a:rPr lang="tr-TR" sz="2800" dirty="0" smtClean="0"/>
              <a:t>işilerde </a:t>
            </a:r>
            <a:r>
              <a:rPr lang="tr-TR" sz="2800" dirty="0"/>
              <a:t>öfke ve üzüntü yaratmak amacıyla </a:t>
            </a:r>
            <a:r>
              <a:rPr lang="tr-TR" sz="2800" dirty="0" smtClean="0"/>
              <a:t>saldırgan </a:t>
            </a:r>
            <a:r>
              <a:rPr lang="tr-TR" sz="2800" dirty="0"/>
              <a:t>paylaşımlarda </a:t>
            </a:r>
            <a:r>
              <a:rPr lang="tr-TR" sz="2800" dirty="0" smtClean="0"/>
              <a:t>bulunmak</a:t>
            </a:r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 smtClean="0"/>
              <a:t>SİBER ZORBALIK</a:t>
            </a:r>
            <a:endParaRPr lang="tr-TR" sz="4400" dirty="0"/>
          </a:p>
        </p:txBody>
      </p:sp>
      <p:pic>
        <p:nvPicPr>
          <p:cNvPr id="1026" name="Picture 2" descr="C:\Users\PDR\Desktop\computer-5777377_1280-840x4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335" y="1699253"/>
            <a:ext cx="3263789" cy="155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DR\Desktop\zorb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247" y="3710946"/>
            <a:ext cx="2547964" cy="254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70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kaanalgul.files.wordpress.com/2011/10/sanal-zorbalik-felaketleri-1318158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02" y="1685498"/>
            <a:ext cx="5030973" cy="39100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5852161" y="1685498"/>
            <a:ext cx="57475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Zorbalığa mazur kalmak psikolojik </a:t>
            </a:r>
            <a:r>
              <a:rPr lang="tr-TR" sz="3600" dirty="0"/>
              <a:t>olarak kişiyi strese </a:t>
            </a:r>
            <a:r>
              <a:rPr lang="tr-TR" sz="3600" dirty="0" smtClean="0"/>
              <a:t>sokabilir, </a:t>
            </a:r>
            <a:r>
              <a:rPr lang="tr-TR" sz="3600" dirty="0" err="1"/>
              <a:t>anksiyete</a:t>
            </a:r>
            <a:r>
              <a:rPr lang="tr-TR" sz="3600" dirty="0"/>
              <a:t> (kaygı) bozukluklarına yol </a:t>
            </a:r>
            <a:r>
              <a:rPr lang="tr-TR" sz="3600" dirty="0" smtClean="0"/>
              <a:t>açabilir, </a:t>
            </a:r>
            <a:r>
              <a:rPr lang="tr-TR" sz="3600" dirty="0"/>
              <a:t>okul </a:t>
            </a:r>
            <a:r>
              <a:rPr lang="tr-TR" sz="3600" dirty="0" smtClean="0"/>
              <a:t>fobisine, özgüven kaybına, depresyona hatta </a:t>
            </a:r>
            <a:r>
              <a:rPr lang="tr-TR" sz="3600" dirty="0"/>
              <a:t>intihar gibi etkilere neden </a:t>
            </a:r>
            <a:r>
              <a:rPr lang="tr-TR" sz="3600" dirty="0" smtClean="0"/>
              <a:t>olabilir.</a:t>
            </a:r>
            <a:endParaRPr lang="tr-TR" sz="3600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078390" y="318499"/>
            <a:ext cx="8374147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</a:t>
            </a:r>
            <a:r>
              <a:rPr lang="tr-TR" sz="4400" dirty="0" smtClean="0"/>
              <a:t>ZORBALIĞIN PSİKOLOJİK ETKİLERİ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56426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3453871" y="2757553"/>
            <a:ext cx="57475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Zorbalık ciddi sonuçları olan bir durumdur. </a:t>
            </a:r>
            <a:endParaRPr lang="tr-TR" sz="4400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</a:t>
            </a:r>
            <a:r>
              <a:rPr lang="tr-TR" sz="4400" dirty="0" smtClean="0"/>
              <a:t>ZORBALIK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42057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3DE807EE-49FD-E247-89B3-0030E95D7CD7}"/>
              </a:ext>
            </a:extLst>
          </p:cNvPr>
          <p:cNvSpPr/>
          <p:nvPr/>
        </p:nvSpPr>
        <p:spPr>
          <a:xfrm>
            <a:off x="549810" y="1917698"/>
            <a:ext cx="3222090" cy="3162301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Dikdörtgen: Eğimli 13">
            <a:extLst>
              <a:ext uri="{FF2B5EF4-FFF2-40B4-BE49-F238E27FC236}">
                <a16:creationId xmlns="" xmlns:a16="http://schemas.microsoft.com/office/drawing/2014/main" id="{F7AE2411-A0BE-48F9-80BA-4A8EA033B6B6}"/>
              </a:ext>
            </a:extLst>
          </p:cNvPr>
          <p:cNvSpPr/>
          <p:nvPr/>
        </p:nvSpPr>
        <p:spPr>
          <a:xfrm>
            <a:off x="2630184" y="318499"/>
            <a:ext cx="7048072" cy="1042416"/>
          </a:xfrm>
          <a:prstGeom prst="bevel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dirty="0"/>
              <a:t> ZORBALIK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E21107E1-F746-4A28-8F46-C0244F261A66}"/>
              </a:ext>
            </a:extLst>
          </p:cNvPr>
          <p:cNvSpPr txBox="1"/>
          <p:nvPr/>
        </p:nvSpPr>
        <p:spPr>
          <a:xfrm>
            <a:off x="1463197" y="3075057"/>
            <a:ext cx="162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/>
              <a:t>Zorba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5593DADB-8EBA-154E-AA4B-ED9948150E24}"/>
              </a:ext>
            </a:extLst>
          </p:cNvPr>
          <p:cNvSpPr txBox="1"/>
          <p:nvPr/>
        </p:nvSpPr>
        <p:spPr>
          <a:xfrm>
            <a:off x="4003196" y="2131367"/>
            <a:ext cx="77443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Başkalarının haklarını dikkate almadan kendi keyfi ve ihtiyaçları için karşı tarafa zarar vermek amacıyla davranışta bulunan kişi veya kişilerdir. </a:t>
            </a:r>
          </a:p>
          <a:p>
            <a:endParaRPr lang="tr-TR" sz="3200" dirty="0"/>
          </a:p>
          <a:p>
            <a:r>
              <a:rPr lang="tr-TR" sz="3200" dirty="0"/>
              <a:t>Kendi gücünü kendinden daha zayıf ve güçsüz kişileri incitmek ya da onları korkutmak için kullanan kişidir.</a:t>
            </a:r>
          </a:p>
        </p:txBody>
      </p:sp>
    </p:spTree>
    <p:extLst>
      <p:ext uri="{BB962C8B-B14F-4D97-AF65-F5344CB8AC3E}">
        <p14:creationId xmlns:p14="http://schemas.microsoft.com/office/powerpoint/2010/main" val="246777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471</Words>
  <Application>Microsoft Office PowerPoint</Application>
  <PresentationFormat>Özel</PresentationFormat>
  <Paragraphs>64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ezgi t</dc:creator>
  <cp:lastModifiedBy>rehber</cp:lastModifiedBy>
  <cp:revision>22</cp:revision>
  <dcterms:created xsi:type="dcterms:W3CDTF">2020-09-20T10:53:54Z</dcterms:created>
  <dcterms:modified xsi:type="dcterms:W3CDTF">2024-03-11T07:45:44Z</dcterms:modified>
</cp:coreProperties>
</file>